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  <p:sldMasterId id="2147483649" r:id="rId2"/>
  </p:sldMasterIdLst>
  <p:notesMasterIdLst>
    <p:notesMasterId r:id="rId7"/>
  </p:notesMasterIdLst>
  <p:handoutMasterIdLst>
    <p:handoutMasterId r:id="rId8"/>
  </p:handoutMasterIdLst>
  <p:sldIdLst>
    <p:sldId id="316" r:id="rId3"/>
    <p:sldId id="442" r:id="rId4"/>
    <p:sldId id="443" r:id="rId5"/>
    <p:sldId id="444" r:id="rId6"/>
  </p:sldIdLst>
  <p:sldSz cx="12998450" cy="10080625"/>
  <p:notesSz cx="6797675" cy="9926638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4000" kern="1200">
        <a:solidFill>
          <a:srgbClr val="000000"/>
        </a:solidFill>
        <a:latin typeface="Gill Sans" charset="0"/>
        <a:ea typeface="メイリオ ボールド イタリック" charset="0"/>
        <a:cs typeface="メイリオ ボールド イタリック" charset="0"/>
        <a:sym typeface="Gill Sans" charset="0"/>
      </a:defRPr>
    </a:lvl1pPr>
    <a:lvl2pPr marL="457200" algn="l" rtl="0" fontAlgn="base">
      <a:spcBef>
        <a:spcPct val="0"/>
      </a:spcBef>
      <a:spcAft>
        <a:spcPct val="0"/>
      </a:spcAft>
      <a:defRPr sz="4000" kern="1200">
        <a:solidFill>
          <a:srgbClr val="000000"/>
        </a:solidFill>
        <a:latin typeface="Gill Sans" charset="0"/>
        <a:ea typeface="メイリオ ボールド イタリック" charset="0"/>
        <a:cs typeface="メイリオ ボールド イタリック" charset="0"/>
        <a:sym typeface="Gill Sans" charset="0"/>
      </a:defRPr>
    </a:lvl2pPr>
    <a:lvl3pPr marL="914400" algn="l" rtl="0" fontAlgn="base">
      <a:spcBef>
        <a:spcPct val="0"/>
      </a:spcBef>
      <a:spcAft>
        <a:spcPct val="0"/>
      </a:spcAft>
      <a:defRPr sz="4000" kern="1200">
        <a:solidFill>
          <a:srgbClr val="000000"/>
        </a:solidFill>
        <a:latin typeface="Gill Sans" charset="0"/>
        <a:ea typeface="メイリオ ボールド イタリック" charset="0"/>
        <a:cs typeface="メイリオ ボールド イタリック" charset="0"/>
        <a:sym typeface="Gill Sans" charset="0"/>
      </a:defRPr>
    </a:lvl3pPr>
    <a:lvl4pPr marL="1371600" algn="l" rtl="0" fontAlgn="base">
      <a:spcBef>
        <a:spcPct val="0"/>
      </a:spcBef>
      <a:spcAft>
        <a:spcPct val="0"/>
      </a:spcAft>
      <a:defRPr sz="4000" kern="1200">
        <a:solidFill>
          <a:srgbClr val="000000"/>
        </a:solidFill>
        <a:latin typeface="Gill Sans" charset="0"/>
        <a:ea typeface="メイリオ ボールド イタリック" charset="0"/>
        <a:cs typeface="メイリオ ボールド イタリック" charset="0"/>
        <a:sym typeface="Gill Sans" charset="0"/>
      </a:defRPr>
    </a:lvl4pPr>
    <a:lvl5pPr marL="1828800" algn="l" rtl="0" fontAlgn="base">
      <a:spcBef>
        <a:spcPct val="0"/>
      </a:spcBef>
      <a:spcAft>
        <a:spcPct val="0"/>
      </a:spcAft>
      <a:defRPr sz="4000" kern="1200">
        <a:solidFill>
          <a:srgbClr val="000000"/>
        </a:solidFill>
        <a:latin typeface="Gill Sans" charset="0"/>
        <a:ea typeface="メイリオ ボールド イタリック" charset="0"/>
        <a:cs typeface="メイリオ ボールド イタリック" charset="0"/>
        <a:sym typeface="Gill Sans" charset="0"/>
      </a:defRPr>
    </a:lvl5pPr>
    <a:lvl6pPr marL="2286000" algn="l" defTabSz="914400" rtl="0" eaLnBrk="1" latinLnBrk="0" hangingPunct="1">
      <a:defRPr sz="4000" kern="1200">
        <a:solidFill>
          <a:srgbClr val="000000"/>
        </a:solidFill>
        <a:latin typeface="Gill Sans" charset="0"/>
        <a:ea typeface="メイリオ ボールド イタリック" charset="0"/>
        <a:cs typeface="メイリオ ボールド イタリック" charset="0"/>
        <a:sym typeface="Gill Sans" charset="0"/>
      </a:defRPr>
    </a:lvl6pPr>
    <a:lvl7pPr marL="2743200" algn="l" defTabSz="914400" rtl="0" eaLnBrk="1" latinLnBrk="0" hangingPunct="1">
      <a:defRPr sz="4000" kern="1200">
        <a:solidFill>
          <a:srgbClr val="000000"/>
        </a:solidFill>
        <a:latin typeface="Gill Sans" charset="0"/>
        <a:ea typeface="メイリオ ボールド イタリック" charset="0"/>
        <a:cs typeface="メイリオ ボールド イタリック" charset="0"/>
        <a:sym typeface="Gill Sans" charset="0"/>
      </a:defRPr>
    </a:lvl7pPr>
    <a:lvl8pPr marL="3200400" algn="l" defTabSz="914400" rtl="0" eaLnBrk="1" latinLnBrk="0" hangingPunct="1">
      <a:defRPr sz="4000" kern="1200">
        <a:solidFill>
          <a:srgbClr val="000000"/>
        </a:solidFill>
        <a:latin typeface="Gill Sans" charset="0"/>
        <a:ea typeface="メイリオ ボールド イタリック" charset="0"/>
        <a:cs typeface="メイリオ ボールド イタリック" charset="0"/>
        <a:sym typeface="Gill Sans" charset="0"/>
      </a:defRPr>
    </a:lvl8pPr>
    <a:lvl9pPr marL="3657600" algn="l" defTabSz="914400" rtl="0" eaLnBrk="1" latinLnBrk="0" hangingPunct="1">
      <a:defRPr sz="4000" kern="1200">
        <a:solidFill>
          <a:srgbClr val="000000"/>
        </a:solidFill>
        <a:latin typeface="Gill Sans" charset="0"/>
        <a:ea typeface="メイリオ ボールド イタリック" charset="0"/>
        <a:cs typeface="メイリオ ボールド イタリック" charset="0"/>
        <a:sym typeface="Gill Sans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A396D"/>
    <a:srgbClr val="0D4C92"/>
    <a:srgbClr val="CB8435"/>
    <a:srgbClr val="ECFF3B"/>
    <a:srgbClr val="C0C0C0"/>
    <a:srgbClr val="3D7DC3"/>
    <a:srgbClr val="E8B647"/>
    <a:srgbClr val="E8B547"/>
    <a:srgbClr val="CDCDDE"/>
    <a:srgbClr val="CDCD4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Estilo medio 2 - Énfasis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C4B1156A-380E-4F78-BDF5-A606A8083BF9}" styleName="Estilo medio 4 - Énfasis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>
        <p:scale>
          <a:sx n="60" d="100"/>
          <a:sy n="60" d="100"/>
        </p:scale>
        <p:origin x="-1428" y="-78"/>
      </p:cViewPr>
      <p:guideLst>
        <p:guide orient="horz" pos="3175"/>
        <p:guide pos="4094"/>
      </p:guideLst>
    </p:cSldViewPr>
  </p:slideViewPr>
  <p:outlineViewPr>
    <p:cViewPr>
      <p:scale>
        <a:sx n="33" d="100"/>
        <a:sy n="33" d="100"/>
      </p:scale>
      <p:origin x="320" y="2464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63" d="100"/>
          <a:sy n="63" d="100"/>
        </p:scale>
        <p:origin x="-3378" y="-102"/>
      </p:cViewPr>
      <p:guideLst>
        <p:guide orient="horz" pos="3126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070B2AF8-E089-459B-AB51-B213524CF050}" type="datetime1">
              <a:rPr lang="es-ES"/>
              <a:pPr/>
              <a:t>15/05/2015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2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3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D8D125F5-57F5-4297-AACA-8AD670BBECDD}" type="slidenum">
              <a:rPr lang="es-ES"/>
              <a:pPr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8825569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9B950CA4-E7E8-42F6-826C-021228CA05AE}" type="datetime1">
              <a:rPr lang="es-ES"/>
              <a:pPr/>
              <a:t>15/05/2015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000125" y="744538"/>
            <a:ext cx="47974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s-ES" smtClean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62FCF12B-4920-4875-940D-AC25E8EAF849}" type="slidenum">
              <a:rPr lang="es-ES"/>
              <a:pPr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4827301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MS PGothic" pitchFamily="34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MS PGothic" pitchFamily="34" charset="-128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MS PGothic" pitchFamily="34" charset="-128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4275" name="2 Marcador de notas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s-ES" smtClean="0"/>
          </a:p>
        </p:txBody>
      </p:sp>
      <p:sp>
        <p:nvSpPr>
          <p:cNvPr id="54276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4000">
                <a:solidFill>
                  <a:srgbClr val="000000"/>
                </a:solidFill>
                <a:latin typeface="Gill Sans" charset="0"/>
                <a:ea typeface="メイリオ ボールド イタリック" charset="0"/>
                <a:cs typeface="メイリオ ボールド イタリック" charset="0"/>
                <a:sym typeface="Gill Sans" charset="0"/>
              </a:defRPr>
            </a:lvl1pPr>
            <a:lvl2pPr marL="37931725" indent="-37474525" eaLnBrk="0" hangingPunct="0">
              <a:defRPr sz="4000">
                <a:solidFill>
                  <a:srgbClr val="000000"/>
                </a:solidFill>
                <a:latin typeface="Gill Sans" charset="0"/>
                <a:ea typeface="メイリオ ボールド イタリック" charset="0"/>
                <a:cs typeface="メイリオ ボールド イタリック" charset="0"/>
                <a:sym typeface="Gill Sans" charset="0"/>
              </a:defRPr>
            </a:lvl2pPr>
            <a:lvl3pPr eaLnBrk="0" hangingPunct="0">
              <a:defRPr sz="4000">
                <a:solidFill>
                  <a:srgbClr val="000000"/>
                </a:solidFill>
                <a:latin typeface="Gill Sans" charset="0"/>
                <a:ea typeface="メイリオ ボールド イタリック" charset="0"/>
                <a:cs typeface="メイリオ ボールド イタリック" charset="0"/>
                <a:sym typeface="Gill Sans" charset="0"/>
              </a:defRPr>
            </a:lvl3pPr>
            <a:lvl4pPr eaLnBrk="0" hangingPunct="0">
              <a:defRPr sz="4000">
                <a:solidFill>
                  <a:srgbClr val="000000"/>
                </a:solidFill>
                <a:latin typeface="Gill Sans" charset="0"/>
                <a:ea typeface="メイリオ ボールド イタリック" charset="0"/>
                <a:cs typeface="メイリオ ボールド イタリック" charset="0"/>
                <a:sym typeface="Gill Sans" charset="0"/>
              </a:defRPr>
            </a:lvl4pPr>
            <a:lvl5pPr eaLnBrk="0" hangingPunct="0">
              <a:defRPr sz="4000">
                <a:solidFill>
                  <a:srgbClr val="000000"/>
                </a:solidFill>
                <a:latin typeface="Gill Sans" charset="0"/>
                <a:ea typeface="メイリオ ボールド イタリック" charset="0"/>
                <a:cs typeface="メイリオ ボールド イタリック" charset="0"/>
                <a:sym typeface="Gill Sans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rgbClr val="000000"/>
                </a:solidFill>
                <a:latin typeface="Gill Sans" charset="0"/>
                <a:ea typeface="メイリオ ボールド イタリック" charset="0"/>
                <a:cs typeface="メイリオ ボールド イタリック" charset="0"/>
                <a:sym typeface="Gill Sans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rgbClr val="000000"/>
                </a:solidFill>
                <a:latin typeface="Gill Sans" charset="0"/>
                <a:ea typeface="メイリオ ボールド イタリック" charset="0"/>
                <a:cs typeface="メイリオ ボールド イタリック" charset="0"/>
                <a:sym typeface="Gill Sans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rgbClr val="000000"/>
                </a:solidFill>
                <a:latin typeface="Gill Sans" charset="0"/>
                <a:ea typeface="メイリオ ボールド イタリック" charset="0"/>
                <a:cs typeface="メイリオ ボールド イタリック" charset="0"/>
                <a:sym typeface="Gill Sans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rgbClr val="000000"/>
                </a:solidFill>
                <a:latin typeface="Gill Sans" charset="0"/>
                <a:ea typeface="メイリオ ボールド イタリック" charset="0"/>
                <a:cs typeface="メイリオ ボールド イタリック" charset="0"/>
                <a:sym typeface="Gill Sans" charset="0"/>
              </a:defRPr>
            </a:lvl9pPr>
          </a:lstStyle>
          <a:p>
            <a:pPr eaLnBrk="1" hangingPunct="1"/>
            <a:fld id="{31A228C6-590D-4C6E-A588-6165A58D4E2A}" type="slidenum">
              <a:rPr lang="es-ES" sz="1200"/>
              <a:pPr eaLnBrk="1" hangingPunct="1"/>
              <a:t>2</a:t>
            </a:fld>
            <a:endParaRPr lang="es-ES" sz="120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4275" name="2 Marcador de notas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s-ES" smtClean="0"/>
          </a:p>
        </p:txBody>
      </p:sp>
      <p:sp>
        <p:nvSpPr>
          <p:cNvPr id="54276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4000">
                <a:solidFill>
                  <a:srgbClr val="000000"/>
                </a:solidFill>
                <a:latin typeface="Gill Sans" charset="0"/>
                <a:ea typeface="メイリオ ボールド イタリック" charset="0"/>
                <a:cs typeface="メイリオ ボールド イタリック" charset="0"/>
                <a:sym typeface="Gill Sans" charset="0"/>
              </a:defRPr>
            </a:lvl1pPr>
            <a:lvl2pPr marL="37931725" indent="-37474525" eaLnBrk="0" hangingPunct="0">
              <a:defRPr sz="4000">
                <a:solidFill>
                  <a:srgbClr val="000000"/>
                </a:solidFill>
                <a:latin typeface="Gill Sans" charset="0"/>
                <a:ea typeface="メイリオ ボールド イタリック" charset="0"/>
                <a:cs typeface="メイリオ ボールド イタリック" charset="0"/>
                <a:sym typeface="Gill Sans" charset="0"/>
              </a:defRPr>
            </a:lvl2pPr>
            <a:lvl3pPr eaLnBrk="0" hangingPunct="0">
              <a:defRPr sz="4000">
                <a:solidFill>
                  <a:srgbClr val="000000"/>
                </a:solidFill>
                <a:latin typeface="Gill Sans" charset="0"/>
                <a:ea typeface="メイリオ ボールド イタリック" charset="0"/>
                <a:cs typeface="メイリオ ボールド イタリック" charset="0"/>
                <a:sym typeface="Gill Sans" charset="0"/>
              </a:defRPr>
            </a:lvl3pPr>
            <a:lvl4pPr eaLnBrk="0" hangingPunct="0">
              <a:defRPr sz="4000">
                <a:solidFill>
                  <a:srgbClr val="000000"/>
                </a:solidFill>
                <a:latin typeface="Gill Sans" charset="0"/>
                <a:ea typeface="メイリオ ボールド イタリック" charset="0"/>
                <a:cs typeface="メイリオ ボールド イタリック" charset="0"/>
                <a:sym typeface="Gill Sans" charset="0"/>
              </a:defRPr>
            </a:lvl4pPr>
            <a:lvl5pPr eaLnBrk="0" hangingPunct="0">
              <a:defRPr sz="4000">
                <a:solidFill>
                  <a:srgbClr val="000000"/>
                </a:solidFill>
                <a:latin typeface="Gill Sans" charset="0"/>
                <a:ea typeface="メイリオ ボールド イタリック" charset="0"/>
                <a:cs typeface="メイリオ ボールド イタリック" charset="0"/>
                <a:sym typeface="Gill Sans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rgbClr val="000000"/>
                </a:solidFill>
                <a:latin typeface="Gill Sans" charset="0"/>
                <a:ea typeface="メイリオ ボールド イタリック" charset="0"/>
                <a:cs typeface="メイリオ ボールド イタリック" charset="0"/>
                <a:sym typeface="Gill Sans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rgbClr val="000000"/>
                </a:solidFill>
                <a:latin typeface="Gill Sans" charset="0"/>
                <a:ea typeface="メイリオ ボールド イタリック" charset="0"/>
                <a:cs typeface="メイリオ ボールド イタリック" charset="0"/>
                <a:sym typeface="Gill Sans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rgbClr val="000000"/>
                </a:solidFill>
                <a:latin typeface="Gill Sans" charset="0"/>
                <a:ea typeface="メイリオ ボールド イタリック" charset="0"/>
                <a:cs typeface="メイリオ ボールド イタリック" charset="0"/>
                <a:sym typeface="Gill Sans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rgbClr val="000000"/>
                </a:solidFill>
                <a:latin typeface="Gill Sans" charset="0"/>
                <a:ea typeface="メイリオ ボールド イタリック" charset="0"/>
                <a:cs typeface="メイリオ ボールド イタリック" charset="0"/>
                <a:sym typeface="Gill Sans" charset="0"/>
              </a:defRPr>
            </a:lvl9pPr>
          </a:lstStyle>
          <a:p>
            <a:pPr eaLnBrk="1" hangingPunct="1"/>
            <a:fld id="{31A228C6-590D-4C6E-A588-6165A58D4E2A}" type="slidenum">
              <a:rPr lang="es-ES" sz="1200"/>
              <a:pPr eaLnBrk="1" hangingPunct="1"/>
              <a:t>3</a:t>
            </a:fld>
            <a:endParaRPr lang="es-ES" sz="120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4275" name="2 Marcador de notas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s-ES" smtClean="0"/>
          </a:p>
        </p:txBody>
      </p:sp>
      <p:sp>
        <p:nvSpPr>
          <p:cNvPr id="54276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4000">
                <a:solidFill>
                  <a:srgbClr val="000000"/>
                </a:solidFill>
                <a:latin typeface="Gill Sans" charset="0"/>
                <a:ea typeface="メイリオ ボールド イタリック" charset="0"/>
                <a:cs typeface="メイリオ ボールド イタリック" charset="0"/>
                <a:sym typeface="Gill Sans" charset="0"/>
              </a:defRPr>
            </a:lvl1pPr>
            <a:lvl2pPr marL="37931725" indent="-37474525" eaLnBrk="0" hangingPunct="0">
              <a:defRPr sz="4000">
                <a:solidFill>
                  <a:srgbClr val="000000"/>
                </a:solidFill>
                <a:latin typeface="Gill Sans" charset="0"/>
                <a:ea typeface="メイリオ ボールド イタリック" charset="0"/>
                <a:cs typeface="メイリオ ボールド イタリック" charset="0"/>
                <a:sym typeface="Gill Sans" charset="0"/>
              </a:defRPr>
            </a:lvl2pPr>
            <a:lvl3pPr eaLnBrk="0" hangingPunct="0">
              <a:defRPr sz="4000">
                <a:solidFill>
                  <a:srgbClr val="000000"/>
                </a:solidFill>
                <a:latin typeface="Gill Sans" charset="0"/>
                <a:ea typeface="メイリオ ボールド イタリック" charset="0"/>
                <a:cs typeface="メイリオ ボールド イタリック" charset="0"/>
                <a:sym typeface="Gill Sans" charset="0"/>
              </a:defRPr>
            </a:lvl3pPr>
            <a:lvl4pPr eaLnBrk="0" hangingPunct="0">
              <a:defRPr sz="4000">
                <a:solidFill>
                  <a:srgbClr val="000000"/>
                </a:solidFill>
                <a:latin typeface="Gill Sans" charset="0"/>
                <a:ea typeface="メイリオ ボールド イタリック" charset="0"/>
                <a:cs typeface="メイリオ ボールド イタリック" charset="0"/>
                <a:sym typeface="Gill Sans" charset="0"/>
              </a:defRPr>
            </a:lvl4pPr>
            <a:lvl5pPr eaLnBrk="0" hangingPunct="0">
              <a:defRPr sz="4000">
                <a:solidFill>
                  <a:srgbClr val="000000"/>
                </a:solidFill>
                <a:latin typeface="Gill Sans" charset="0"/>
                <a:ea typeface="メイリオ ボールド イタリック" charset="0"/>
                <a:cs typeface="メイリオ ボールド イタリック" charset="0"/>
                <a:sym typeface="Gill Sans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rgbClr val="000000"/>
                </a:solidFill>
                <a:latin typeface="Gill Sans" charset="0"/>
                <a:ea typeface="メイリオ ボールド イタリック" charset="0"/>
                <a:cs typeface="メイリオ ボールド イタリック" charset="0"/>
                <a:sym typeface="Gill Sans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rgbClr val="000000"/>
                </a:solidFill>
                <a:latin typeface="Gill Sans" charset="0"/>
                <a:ea typeface="メイリオ ボールド イタリック" charset="0"/>
                <a:cs typeface="メイリオ ボールド イタリック" charset="0"/>
                <a:sym typeface="Gill Sans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rgbClr val="000000"/>
                </a:solidFill>
                <a:latin typeface="Gill Sans" charset="0"/>
                <a:ea typeface="メイリオ ボールド イタリック" charset="0"/>
                <a:cs typeface="メイリオ ボールド イタリック" charset="0"/>
                <a:sym typeface="Gill Sans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rgbClr val="000000"/>
                </a:solidFill>
                <a:latin typeface="Gill Sans" charset="0"/>
                <a:ea typeface="メイリオ ボールド イタリック" charset="0"/>
                <a:cs typeface="メイリオ ボールド イタリック" charset="0"/>
                <a:sym typeface="Gill Sans" charset="0"/>
              </a:defRPr>
            </a:lvl9pPr>
          </a:lstStyle>
          <a:p>
            <a:pPr eaLnBrk="1" hangingPunct="1"/>
            <a:fld id="{31A228C6-590D-4C6E-A588-6165A58D4E2A}" type="slidenum">
              <a:rPr lang="es-ES" sz="1200"/>
              <a:pPr eaLnBrk="1" hangingPunct="1"/>
              <a:t>4</a:t>
            </a:fld>
            <a:endParaRPr lang="es-ES" sz="120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974249" y="3132148"/>
            <a:ext cx="11049952" cy="2160837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950086" y="5713011"/>
            <a:ext cx="9098280" cy="2575941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38018054"/>
      </p:ext>
    </p:extLst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650557" y="2352803"/>
            <a:ext cx="11697336" cy="6651506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3240006"/>
      </p:ext>
    </p:extLst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9748837" y="2352803"/>
            <a:ext cx="3249613" cy="6651506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0" y="2352803"/>
            <a:ext cx="9596512" cy="6651506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98014764"/>
      </p:ext>
    </p:extLst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974249" y="3132148"/>
            <a:ext cx="11049952" cy="2160837"/>
          </a:xfrm>
          <a:prstGeom prst="rect">
            <a:avLst/>
          </a:prstGeo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950086" y="5713011"/>
            <a:ext cx="9098280" cy="2575941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Text Box 9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352B98D-D9C3-4618-8EAC-3A4E2E51DAC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8633184"/>
      </p:ext>
    </p:extLst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50557" y="403619"/>
            <a:ext cx="11697336" cy="1680104"/>
          </a:xfrm>
          <a:prstGeom prst="rect">
            <a:avLst/>
          </a:prstGeo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Text Box 9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85FE209-7135-4A22-BEAB-29D0E244F2E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6642741"/>
      </p:ext>
    </p:extLst>
  </p:cSld>
  <p:clrMapOvr>
    <a:masterClrMapping/>
  </p:clrMapOvr>
  <p:transition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026611" y="6477589"/>
            <a:ext cx="11048365" cy="2001687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026611" y="4272452"/>
            <a:ext cx="11048365" cy="220513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Text Box 9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42014AF-3643-4658-A1BE-987E6744591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0516965"/>
      </p:ext>
    </p:extLst>
  </p:cSld>
  <p:clrMapOvr>
    <a:masterClrMapping/>
  </p:clrMapOvr>
  <p:transition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50557" y="403619"/>
            <a:ext cx="11697336" cy="1680104"/>
          </a:xfrm>
          <a:prstGeom prst="rect">
            <a:avLst/>
          </a:prstGeo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634690" y="1430714"/>
            <a:ext cx="3052859" cy="42002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3839874" y="1430714"/>
            <a:ext cx="3052859" cy="42002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Text Box 9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C901399-8A7D-433F-B60F-F452C4B7739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6462741"/>
      </p:ext>
    </p:extLst>
  </p:cSld>
  <p:clrMapOvr>
    <a:masterClrMapping/>
  </p:clrMapOvr>
  <p:transition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50557" y="403619"/>
            <a:ext cx="11697336" cy="1680104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650558" y="2256000"/>
            <a:ext cx="5742358" cy="94013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650558" y="3196135"/>
            <a:ext cx="5742358" cy="580817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6602363" y="2256000"/>
            <a:ext cx="5745530" cy="94013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6602363" y="3196135"/>
            <a:ext cx="5745530" cy="580817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Text Box 9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A410BE1-7A5C-4724-8EE4-A382274C31D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1980228"/>
      </p:ext>
    </p:extLst>
  </p:cSld>
  <p:clrMapOvr>
    <a:masterClrMapping/>
  </p:clrMapOvr>
  <p:transition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50557" y="403619"/>
            <a:ext cx="11697336" cy="1680104"/>
          </a:xfrm>
          <a:prstGeom prst="rect">
            <a:avLst/>
          </a:prstGeo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Text Box 9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571AE0D-86D6-44AE-BB52-8F4E7385453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8940457"/>
      </p:ext>
    </p:extLst>
  </p:cSld>
  <p:clrMapOvr>
    <a:masterClrMapping/>
  </p:clrMapOvr>
  <p:transition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9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611883F-7111-4635-8524-189CE7421A0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6899313"/>
      </p:ext>
    </p:extLst>
  </p:cSld>
  <p:clrMapOvr>
    <a:masterClrMapping/>
  </p:clrMapOvr>
  <p:transition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50558" y="401979"/>
            <a:ext cx="4276224" cy="1707996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5082280" y="401978"/>
            <a:ext cx="7265613" cy="860233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50558" y="2109975"/>
            <a:ext cx="4276224" cy="689433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Text Box 9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AC888C1-5134-4C36-8A9D-9282F9CD2C7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0851714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650557" y="2352803"/>
            <a:ext cx="11697336" cy="665150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69938564"/>
      </p:ext>
    </p:extLst>
  </p:cSld>
  <p:clrMapOvr>
    <a:masterClrMapping/>
  </p:clrMapOvr>
  <p:transition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548281" y="7056766"/>
            <a:ext cx="7798753" cy="833489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2548281" y="900760"/>
            <a:ext cx="7798753" cy="6047719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ES" noProof="0" smtClean="0">
              <a:sym typeface="Gill Sans MT" charset="0"/>
            </a:endParaRP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2548281" y="7890256"/>
            <a:ext cx="7798753" cy="11829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Text Box 9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F1AD2ED-F592-4DB4-B486-649F27D4080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1166674"/>
      </p:ext>
    </p:extLst>
  </p:cSld>
  <p:clrMapOvr>
    <a:masterClrMapping/>
  </p:clrMapOvr>
  <p:transition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50557" y="403619"/>
            <a:ext cx="11697336" cy="1680104"/>
          </a:xfrm>
          <a:prstGeom prst="rect">
            <a:avLst/>
          </a:prstGeo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Text Box 9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7789A61-099C-4F6B-951E-5ADB4F96EAD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9064651"/>
      </p:ext>
    </p:extLst>
  </p:cSld>
  <p:clrMapOvr>
    <a:masterClrMapping/>
  </p:clrMapOvr>
  <p:transition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9420386" y="403619"/>
            <a:ext cx="2927507" cy="1680104"/>
          </a:xfrm>
          <a:prstGeom prst="rect">
            <a:avLst/>
          </a:prstGeo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634690" y="403619"/>
            <a:ext cx="8633370" cy="1680104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Text Box 9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0B75E96-9624-4F80-AD99-4DDECDB4001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2160413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026611" y="6477589"/>
            <a:ext cx="11048365" cy="2001687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026611" y="4272452"/>
            <a:ext cx="11048365" cy="220513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</p:spTree>
    <p:extLst>
      <p:ext uri="{BB962C8B-B14F-4D97-AF65-F5344CB8AC3E}">
        <p14:creationId xmlns:p14="http://schemas.microsoft.com/office/powerpoint/2010/main" val="1472230866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650558" y="2352803"/>
            <a:ext cx="5772505" cy="6651506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6575388" y="2352803"/>
            <a:ext cx="5772505" cy="6651506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70714264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50557" y="403619"/>
            <a:ext cx="11697336" cy="1680104"/>
          </a:xfrm>
        </p:spPr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650558" y="2256000"/>
            <a:ext cx="5742358" cy="940136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650558" y="3196135"/>
            <a:ext cx="5742358" cy="5808173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6602363" y="2256000"/>
            <a:ext cx="5745530" cy="940136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6602363" y="3196135"/>
            <a:ext cx="5745530" cy="5808173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87048828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62371425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34087414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50558" y="401979"/>
            <a:ext cx="4276224" cy="170799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5082280" y="401978"/>
            <a:ext cx="7265613" cy="8602330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50558" y="2109975"/>
            <a:ext cx="4276224" cy="689433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</p:spTree>
    <p:extLst>
      <p:ext uri="{BB962C8B-B14F-4D97-AF65-F5344CB8AC3E}">
        <p14:creationId xmlns:p14="http://schemas.microsoft.com/office/powerpoint/2010/main" val="1303071708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548281" y="7056766"/>
            <a:ext cx="7798753" cy="83348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2548281" y="900760"/>
            <a:ext cx="7798753" cy="604771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ES" noProof="0" smtClean="0">
              <a:sym typeface="Gill Sans" charset="0"/>
            </a:endParaRP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2548281" y="7890256"/>
            <a:ext cx="7798753" cy="11829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</p:spTree>
    <p:extLst>
      <p:ext uri="{BB962C8B-B14F-4D97-AF65-F5344CB8AC3E}">
        <p14:creationId xmlns:p14="http://schemas.microsoft.com/office/powerpoint/2010/main" val="3198136115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image" Target="../media/image4.jpeg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0" y="3360738"/>
            <a:ext cx="12998450" cy="335915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>
                <a:sym typeface="Gill Sans MT" pitchFamily="34" charset="0"/>
              </a:rPr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</p:sldLayoutIdLst>
  <p:transition/>
  <p:txStyles>
    <p:titleStyle>
      <a:lvl1pPr algn="ctr" rtl="0" eaLnBrk="0" fontAlgn="base" hangingPunct="0">
        <a:spcBef>
          <a:spcPct val="0"/>
        </a:spcBef>
        <a:spcAft>
          <a:spcPct val="0"/>
        </a:spcAft>
        <a:defRPr sz="7000">
          <a:solidFill>
            <a:srgbClr val="FFFFFF"/>
          </a:solidFill>
          <a:latin typeface="+mj-lt"/>
          <a:ea typeface="+mj-ea"/>
          <a:cs typeface="+mj-cs"/>
          <a:sym typeface="Gill Sans MT" pitchFamily="34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7000">
          <a:solidFill>
            <a:srgbClr val="FFFFFF"/>
          </a:solidFill>
          <a:latin typeface="Gill Sans MT" charset="0"/>
          <a:ea typeface="メイリオ ボールド イタリック" charset="0"/>
          <a:cs typeface="メイリオ ボールド イタリック" charset="0"/>
          <a:sym typeface="Gill Sans MT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7000">
          <a:solidFill>
            <a:srgbClr val="FFFFFF"/>
          </a:solidFill>
          <a:latin typeface="Gill Sans MT" charset="0"/>
          <a:ea typeface="メイリオ ボールド イタリック" charset="0"/>
          <a:cs typeface="メイリオ ボールド イタリック" charset="0"/>
          <a:sym typeface="Gill Sans MT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7000">
          <a:solidFill>
            <a:srgbClr val="FFFFFF"/>
          </a:solidFill>
          <a:latin typeface="Gill Sans MT" charset="0"/>
          <a:ea typeface="メイリオ ボールド イタリック" charset="0"/>
          <a:cs typeface="メイリオ ボールド イタリック" charset="0"/>
          <a:sym typeface="Gill Sans MT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7000">
          <a:solidFill>
            <a:srgbClr val="FFFFFF"/>
          </a:solidFill>
          <a:latin typeface="Gill Sans MT" charset="0"/>
          <a:ea typeface="メイリオ ボールド イタリック" charset="0"/>
          <a:cs typeface="メイリオ ボールド イタリック" charset="0"/>
          <a:sym typeface="Gill Sans MT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7000">
          <a:solidFill>
            <a:srgbClr val="FFFFFF"/>
          </a:solidFill>
          <a:latin typeface="Gill Sans MT" charset="0"/>
          <a:ea typeface="メイリオ ボールド イタリック" charset="0"/>
          <a:cs typeface="メイリオ ボールド イタリック" charset="0"/>
          <a:sym typeface="Gill Sans MT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7000">
          <a:solidFill>
            <a:srgbClr val="FFFFFF"/>
          </a:solidFill>
          <a:latin typeface="Gill Sans MT" charset="0"/>
          <a:ea typeface="メイリオ ボールド イタリック" charset="0"/>
          <a:cs typeface="メイリオ ボールド イタリック" charset="0"/>
          <a:sym typeface="Gill Sans MT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7000">
          <a:solidFill>
            <a:srgbClr val="FFFFFF"/>
          </a:solidFill>
          <a:latin typeface="Gill Sans MT" charset="0"/>
          <a:ea typeface="メイリオ ボールド イタリック" charset="0"/>
          <a:cs typeface="メイリオ ボールド イタリック" charset="0"/>
          <a:sym typeface="Gill Sans MT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7000">
          <a:solidFill>
            <a:srgbClr val="FFFFFF"/>
          </a:solidFill>
          <a:latin typeface="Gill Sans MT" charset="0"/>
          <a:ea typeface="メイリオ ボールド イタリック" charset="0"/>
          <a:cs typeface="メイリオ ボールド イタリック" charset="0"/>
          <a:sym typeface="Gill Sans MT" charset="0"/>
        </a:defRPr>
      </a:lvl9pPr>
    </p:titleStyle>
    <p:bodyStyle>
      <a:lvl1pPr marL="889000" indent="-571500" algn="ctr" rtl="0" eaLnBrk="0" fontAlgn="base" hangingPunct="0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1pPr>
      <a:lvl2pPr marL="1333500" indent="-571500" algn="l" rtl="0" eaLnBrk="0" fontAlgn="base" hangingPunct="0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2pPr>
      <a:lvl3pPr marL="1778000" indent="-571500" algn="l" rtl="0" eaLnBrk="0" fontAlgn="base" hangingPunct="0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3pPr>
      <a:lvl4pPr marL="2222500" indent="-571500" algn="l" rtl="0" eaLnBrk="0" fontAlgn="base" hangingPunct="0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4pPr>
      <a:lvl5pPr marL="2667000" indent="-571500" algn="l" rtl="0" eaLnBrk="0" fontAlgn="base" hangingPunct="0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5pPr>
      <a:lvl6pPr marL="31242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6pPr>
      <a:lvl7pPr marL="35814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7pPr>
      <a:lvl8pPr marL="40386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8pPr>
      <a:lvl9pPr marL="44958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1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9529763"/>
            <a:ext cx="12998450" cy="550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1" name="Line 2"/>
          <p:cNvSpPr>
            <a:spLocks noChangeShapeType="1"/>
          </p:cNvSpPr>
          <p:nvPr/>
        </p:nvSpPr>
        <p:spPr bwMode="auto">
          <a:xfrm rot="10800000" flipH="1">
            <a:off x="635000" y="1901825"/>
            <a:ext cx="11728450" cy="1588"/>
          </a:xfrm>
          <a:prstGeom prst="line">
            <a:avLst/>
          </a:prstGeom>
          <a:noFill/>
          <a:ln w="12700">
            <a:solidFill>
              <a:srgbClr val="A7AAAB"/>
            </a:solidFill>
            <a:miter lim="800000"/>
            <a:headEnd/>
            <a:tailEnd/>
          </a:ln>
        </p:spPr>
        <p:txBody>
          <a:bodyPr lIns="0" tIns="0" rIns="0" bIns="0"/>
          <a:lstStyle/>
          <a:p>
            <a:pPr>
              <a:defRPr/>
            </a:pPr>
            <a:endParaRPr lang="en-US"/>
          </a:p>
        </p:txBody>
      </p:sp>
      <p:sp>
        <p:nvSpPr>
          <p:cNvPr id="2052" name="Line 3"/>
          <p:cNvSpPr>
            <a:spLocks noChangeShapeType="1"/>
          </p:cNvSpPr>
          <p:nvPr/>
        </p:nvSpPr>
        <p:spPr bwMode="auto">
          <a:xfrm flipH="1">
            <a:off x="11741150" y="9607550"/>
            <a:ext cx="0" cy="420688"/>
          </a:xfrm>
          <a:prstGeom prst="line">
            <a:avLst/>
          </a:prstGeom>
          <a:noFill/>
          <a:ln w="25400">
            <a:solidFill>
              <a:srgbClr val="FFFFFF">
                <a:alpha val="89803"/>
              </a:srgbClr>
            </a:solidFill>
            <a:miter lim="800000"/>
            <a:headEnd/>
            <a:tailEnd/>
          </a:ln>
          <a:effectLst>
            <a:outerShdw blurRad="63500" dist="25399" dir="5400000" algn="ctr" rotWithShape="0">
              <a:schemeClr val="bg2">
                <a:alpha val="74998"/>
              </a:schemeClr>
            </a:outerShdw>
          </a:effectLst>
        </p:spPr>
        <p:txBody>
          <a:bodyPr lIns="0" tIns="0" rIns="0" bIns="0"/>
          <a:lstStyle/>
          <a:p>
            <a:pPr>
              <a:defRPr/>
            </a:pPr>
            <a:endParaRPr lang="en-US"/>
          </a:p>
        </p:txBody>
      </p:sp>
      <p:sp>
        <p:nvSpPr>
          <p:cNvPr id="2053" name="AutoShape 4">
            <a:hlinkClick r:id="" action="ppaction://hlinkshowjump?jump=nextslide"/>
          </p:cNvPr>
          <p:cNvSpPr>
            <a:spLocks/>
          </p:cNvSpPr>
          <p:nvPr/>
        </p:nvSpPr>
        <p:spPr bwMode="auto">
          <a:xfrm>
            <a:off x="12020550" y="9634538"/>
            <a:ext cx="342900" cy="354012"/>
          </a:xfrm>
          <a:prstGeom prst="rightArrow">
            <a:avLst>
              <a:gd name="adj1" fmla="val 40741"/>
              <a:gd name="adj2" fmla="val 59259"/>
            </a:avLst>
          </a:prstGeom>
          <a:solidFill>
            <a:schemeClr val="accent1">
              <a:alpha val="59999"/>
            </a:schemeClr>
          </a:solidFill>
          <a:ln w="25400">
            <a:noFill/>
            <a:miter lim="800000"/>
            <a:headEnd/>
            <a:tailEnd/>
          </a:ln>
          <a:effectLst>
            <a:outerShdw blurRad="63500" dist="12699" dir="16200000" algn="ctr" rotWithShape="0">
              <a:srgbClr val="000000">
                <a:alpha val="79999"/>
              </a:srgbClr>
            </a:outerShdw>
          </a:effectLst>
        </p:spPr>
        <p:txBody>
          <a:bodyPr lIns="0" tIns="0" rIns="0" bIns="0"/>
          <a:lstStyle/>
          <a:p>
            <a:pPr algn="ctr"/>
            <a:endParaRPr lang="es-ES"/>
          </a:p>
        </p:txBody>
      </p:sp>
      <p:sp>
        <p:nvSpPr>
          <p:cNvPr id="2054" name="AutoShape 5">
            <a:hlinkClick r:id="" action="ppaction://hlinkshowjump?jump=previousslide"/>
          </p:cNvPr>
          <p:cNvSpPr>
            <a:spLocks/>
          </p:cNvSpPr>
          <p:nvPr/>
        </p:nvSpPr>
        <p:spPr bwMode="auto">
          <a:xfrm flipH="1">
            <a:off x="11120438" y="9634538"/>
            <a:ext cx="341312" cy="354012"/>
          </a:xfrm>
          <a:prstGeom prst="rightArrow">
            <a:avLst>
              <a:gd name="adj1" fmla="val 40741"/>
              <a:gd name="adj2" fmla="val 59259"/>
            </a:avLst>
          </a:prstGeom>
          <a:solidFill>
            <a:schemeClr val="accent1">
              <a:alpha val="59999"/>
            </a:schemeClr>
          </a:solidFill>
          <a:ln w="25400">
            <a:noFill/>
            <a:miter lim="800000"/>
            <a:headEnd/>
            <a:tailEnd/>
          </a:ln>
          <a:effectLst>
            <a:outerShdw blurRad="63500" dist="12699" dir="16200000" algn="ctr" rotWithShape="0">
              <a:srgbClr val="000000">
                <a:alpha val="79999"/>
              </a:srgbClr>
            </a:outerShdw>
          </a:effectLst>
        </p:spPr>
        <p:txBody>
          <a:bodyPr lIns="0" tIns="0" rIns="0" bIns="0"/>
          <a:lstStyle/>
          <a:p>
            <a:pPr algn="ctr"/>
            <a:endParaRPr lang="es-ES"/>
          </a:p>
        </p:txBody>
      </p:sp>
      <p:pic>
        <p:nvPicPr>
          <p:cNvPr id="2055" name="Picture 6">
            <a:hlinkClick r:id="" action="ppaction://hlinkshowjump?jump=firstslide"/>
          </p:cNvPr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635000" y="9634538"/>
            <a:ext cx="355600" cy="3667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>
            <a:outerShdw blurRad="63500" dist="12699" dir="16200000" algn="ctr" rotWithShape="0">
              <a:srgbClr val="000000">
                <a:alpha val="79999"/>
              </a:srgbClr>
            </a:outerShdw>
          </a:effectLst>
        </p:spPr>
      </p:pic>
      <p:pic>
        <p:nvPicPr>
          <p:cNvPr id="13320" name="Picture 7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998450" cy="1128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21" name="Rectangle 8"/>
          <p:cNvSpPr>
            <a:spLocks noGrp="1" noChangeArrowheads="1"/>
          </p:cNvSpPr>
          <p:nvPr>
            <p:ph type="body" idx="1"/>
          </p:nvPr>
        </p:nvSpPr>
        <p:spPr bwMode="auto">
          <a:xfrm>
            <a:off x="635000" y="1430338"/>
            <a:ext cx="6257925" cy="420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>
                <a:sym typeface="Gill Sans MT" pitchFamily="34" charset="0"/>
              </a:rPr>
              <a:t>Click to edit Master text styles</a:t>
            </a:r>
          </a:p>
          <a:p>
            <a:pPr lvl="1"/>
            <a:r>
              <a:rPr lang="en-US" smtClean="0">
                <a:sym typeface="Gill Sans MT" pitchFamily="34" charset="0"/>
              </a:rPr>
              <a:t>Second level</a:t>
            </a:r>
          </a:p>
          <a:p>
            <a:pPr lvl="2"/>
            <a:r>
              <a:rPr lang="en-US" smtClean="0">
                <a:sym typeface="Gill Sans MT" pitchFamily="34" charset="0"/>
              </a:rPr>
              <a:t>Third level</a:t>
            </a:r>
          </a:p>
          <a:p>
            <a:pPr lvl="3"/>
            <a:r>
              <a:rPr lang="en-US" smtClean="0">
                <a:sym typeface="Gill Sans MT" pitchFamily="34" charset="0"/>
              </a:rPr>
              <a:t>Fourth level</a:t>
            </a:r>
          </a:p>
          <a:p>
            <a:pPr lvl="4"/>
            <a:r>
              <a:rPr lang="en-US" smtClean="0">
                <a:sym typeface="Gill Sans MT" pitchFamily="34" charset="0"/>
              </a:rPr>
              <a:t>Fifth level</a:t>
            </a:r>
          </a:p>
        </p:txBody>
      </p:sp>
      <p:sp>
        <p:nvSpPr>
          <p:cNvPr id="3" name="Text Box 9"/>
          <p:cNvSpPr txBox="1">
            <a:spLocks noGrp="1" noChangeArrowheads="1"/>
          </p:cNvSpPr>
          <p:nvPr>
            <p:ph type="sldNum" sz="quarter" idx="4"/>
          </p:nvPr>
        </p:nvSpPr>
        <p:spPr bwMode="auto">
          <a:xfrm>
            <a:off x="6321425" y="9621838"/>
            <a:ext cx="342900" cy="3794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800">
                <a:solidFill>
                  <a:srgbClr val="FFFFFF"/>
                </a:solidFill>
                <a:ea typeface="Gill Sans" charset="0"/>
                <a:cs typeface="Gill Sans" charset="0"/>
              </a:defRPr>
            </a:lvl1pPr>
          </a:lstStyle>
          <a:p>
            <a:fld id="{1B3B5799-358E-471C-A11C-D4DE7E1381F3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</p:sldLayoutIdLst>
  <p:transition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10900">
          <a:solidFill>
            <a:srgbClr val="707272"/>
          </a:solidFill>
          <a:latin typeface="+mj-lt"/>
          <a:ea typeface="+mj-ea"/>
          <a:cs typeface="+mj-cs"/>
          <a:sym typeface="Gill Sans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10900">
          <a:solidFill>
            <a:srgbClr val="707272"/>
          </a:solidFill>
          <a:latin typeface="Gill Sans" charset="0"/>
          <a:ea typeface="メイリオ ボールド イタリック" charset="0"/>
          <a:cs typeface="メイリオ ボールド イタリック" charset="0"/>
          <a:sym typeface="Gill Sans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10900">
          <a:solidFill>
            <a:srgbClr val="707272"/>
          </a:solidFill>
          <a:latin typeface="Gill Sans" charset="0"/>
          <a:ea typeface="メイリオ ボールド イタリック" charset="0"/>
          <a:cs typeface="メイリオ ボールド イタリック" charset="0"/>
          <a:sym typeface="Gill Sans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10900">
          <a:solidFill>
            <a:srgbClr val="707272"/>
          </a:solidFill>
          <a:latin typeface="Gill Sans" charset="0"/>
          <a:ea typeface="メイリオ ボールド イタリック" charset="0"/>
          <a:cs typeface="メイリオ ボールド イタリック" charset="0"/>
          <a:sym typeface="Gill Sans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10900">
          <a:solidFill>
            <a:srgbClr val="707272"/>
          </a:solidFill>
          <a:latin typeface="Gill Sans" charset="0"/>
          <a:ea typeface="メイリオ ボールド イタリック" charset="0"/>
          <a:cs typeface="メイリオ ボールド イタリック" charset="0"/>
          <a:sym typeface="Gill Sans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10900">
          <a:solidFill>
            <a:srgbClr val="707272"/>
          </a:solidFill>
          <a:latin typeface="Gill Sans" charset="0"/>
          <a:ea typeface="メイリオ ボールド イタリック" charset="0"/>
          <a:cs typeface="メイリオ ボールド イタリック" charset="0"/>
          <a:sym typeface="Gill Sans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10900">
          <a:solidFill>
            <a:srgbClr val="707272"/>
          </a:solidFill>
          <a:latin typeface="Gill Sans" charset="0"/>
          <a:ea typeface="メイリオ ボールド イタリック" charset="0"/>
          <a:cs typeface="メイリオ ボールド イタリック" charset="0"/>
          <a:sym typeface="Gill Sans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10900">
          <a:solidFill>
            <a:srgbClr val="707272"/>
          </a:solidFill>
          <a:latin typeface="Gill Sans" charset="0"/>
          <a:ea typeface="メイリオ ボールド イタリック" charset="0"/>
          <a:cs typeface="メイリオ ボールド イタリック" charset="0"/>
          <a:sym typeface="Gill Sans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10900">
          <a:solidFill>
            <a:srgbClr val="707272"/>
          </a:solidFill>
          <a:latin typeface="Gill Sans" charset="0"/>
          <a:ea typeface="メイリオ ボールド イタリック" charset="0"/>
          <a:cs typeface="メイリオ ボールド イタリック" charset="0"/>
          <a:sym typeface="Gill Sans" charset="0"/>
        </a:defRPr>
      </a:lvl9pPr>
    </p:titleStyle>
    <p:bodyStyle>
      <a:lvl1pPr marL="342900" indent="-342900" algn="l" rtl="0" eaLnBrk="0" fontAlgn="base" hangingPunct="0">
        <a:spcBef>
          <a:spcPct val="0"/>
        </a:spcBef>
        <a:spcAft>
          <a:spcPct val="0"/>
        </a:spcAft>
        <a:buChar char="•"/>
        <a:defRPr sz="2500">
          <a:solidFill>
            <a:srgbClr val="333333"/>
          </a:solidFill>
          <a:latin typeface="+mn-lt"/>
          <a:ea typeface="+mn-ea"/>
          <a:cs typeface="+mn-cs"/>
          <a:sym typeface="Gill Sans MT" pitchFamily="34" charset="0"/>
        </a:defRPr>
      </a:lvl1pPr>
      <a:lvl2pPr marL="742950" indent="-285750" algn="l" rtl="0" eaLnBrk="0" fontAlgn="base" hangingPunct="0">
        <a:spcBef>
          <a:spcPct val="0"/>
        </a:spcBef>
        <a:spcAft>
          <a:spcPct val="0"/>
        </a:spcAft>
        <a:buChar char="–"/>
        <a:defRPr sz="2500">
          <a:solidFill>
            <a:srgbClr val="A7AAAB"/>
          </a:solidFill>
          <a:latin typeface="+mn-lt"/>
          <a:ea typeface="+mn-ea"/>
          <a:cs typeface="+mn-cs"/>
          <a:sym typeface="Gill Sans MT" pitchFamily="34" charset="0"/>
        </a:defRPr>
      </a:lvl2pPr>
      <a:lvl3pPr marL="1143000" indent="-228600" algn="l" rtl="0" eaLnBrk="0" fontAlgn="base" hangingPunct="0">
        <a:spcBef>
          <a:spcPct val="0"/>
        </a:spcBef>
        <a:spcAft>
          <a:spcPct val="0"/>
        </a:spcAft>
        <a:buChar char="•"/>
        <a:defRPr sz="2500">
          <a:solidFill>
            <a:srgbClr val="A7AAAB"/>
          </a:solidFill>
          <a:latin typeface="+mn-lt"/>
          <a:ea typeface="+mn-ea"/>
          <a:cs typeface="+mn-cs"/>
          <a:sym typeface="Gill Sans MT" pitchFamily="34" charset="0"/>
        </a:defRPr>
      </a:lvl3pPr>
      <a:lvl4pPr marL="1600200" indent="-228600" algn="l" rtl="0" eaLnBrk="0" fontAlgn="base" hangingPunct="0">
        <a:spcBef>
          <a:spcPct val="0"/>
        </a:spcBef>
        <a:spcAft>
          <a:spcPct val="0"/>
        </a:spcAft>
        <a:buChar char="–"/>
        <a:defRPr sz="2500">
          <a:solidFill>
            <a:srgbClr val="A7AAAB"/>
          </a:solidFill>
          <a:latin typeface="+mn-lt"/>
          <a:ea typeface="+mn-ea"/>
          <a:cs typeface="+mn-cs"/>
          <a:sym typeface="Gill Sans MT" pitchFamily="34" charset="0"/>
        </a:defRPr>
      </a:lvl4pPr>
      <a:lvl5pPr marL="2057400" indent="-228600" algn="l" rtl="0" eaLnBrk="0" fontAlgn="base" hangingPunct="0">
        <a:spcBef>
          <a:spcPct val="0"/>
        </a:spcBef>
        <a:spcAft>
          <a:spcPct val="0"/>
        </a:spcAft>
        <a:buChar char="»"/>
        <a:defRPr sz="2500">
          <a:solidFill>
            <a:srgbClr val="A7AAAB"/>
          </a:solidFill>
          <a:latin typeface="+mn-lt"/>
          <a:ea typeface="+mn-ea"/>
          <a:cs typeface="+mn-cs"/>
          <a:sym typeface="Gill Sans MT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500">
          <a:solidFill>
            <a:srgbClr val="A7AAAB"/>
          </a:solidFill>
          <a:latin typeface="+mn-lt"/>
          <a:ea typeface="+mn-ea"/>
          <a:cs typeface="+mn-cs"/>
          <a:sym typeface="Gill Sans MT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500">
          <a:solidFill>
            <a:srgbClr val="A7AAAB"/>
          </a:solidFill>
          <a:latin typeface="+mn-lt"/>
          <a:ea typeface="+mn-ea"/>
          <a:cs typeface="+mn-cs"/>
          <a:sym typeface="Gill Sans MT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500">
          <a:solidFill>
            <a:srgbClr val="A7AAAB"/>
          </a:solidFill>
          <a:latin typeface="+mn-lt"/>
          <a:ea typeface="+mn-ea"/>
          <a:cs typeface="+mn-cs"/>
          <a:sym typeface="Gill Sans MT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500">
          <a:solidFill>
            <a:srgbClr val="A7AAAB"/>
          </a:solidFill>
          <a:latin typeface="+mn-lt"/>
          <a:ea typeface="+mn-ea"/>
          <a:cs typeface="+mn-cs"/>
          <a:sym typeface="Gill Sans MT" charset="0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2226" name="Picture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32825" y="0"/>
            <a:ext cx="3832225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2228" name="Rectangle 3"/>
          <p:cNvSpPr>
            <a:spLocks noGrp="1" noChangeArrowheads="1"/>
          </p:cNvSpPr>
          <p:nvPr>
            <p:ph type="title"/>
          </p:nvPr>
        </p:nvSpPr>
        <p:spPr>
          <a:xfrm>
            <a:off x="0" y="1295400"/>
            <a:ext cx="12998450" cy="6335713"/>
          </a:xfrm>
        </p:spPr>
        <p:txBody>
          <a:bodyPr/>
          <a:lstStyle/>
          <a:p>
            <a:r>
              <a:rPr lang="es-MX" sz="3600" dirty="0" smtClean="0">
                <a:latin typeface="Franklin Gothic Demi Cond" panose="020B0706030402020204" pitchFamily="34" charset="0"/>
              </a:rPr>
              <a:t>Área </a:t>
            </a:r>
            <a:r>
              <a:rPr lang="es-MX" sz="3600" dirty="0">
                <a:latin typeface="Franklin Gothic Demi Cond" panose="020B0706030402020204" pitchFamily="34" charset="0"/>
              </a:rPr>
              <a:t>temática Descentralización</a:t>
            </a:r>
            <a:r>
              <a:rPr lang="es-ES" sz="3600" dirty="0">
                <a:latin typeface="Franklin Gothic Demi Cond" panose="020B0706030402020204" pitchFamily="34" charset="0"/>
              </a:rPr>
              <a:t/>
            </a:r>
            <a:br>
              <a:rPr lang="es-ES" sz="3600" dirty="0">
                <a:latin typeface="Franklin Gothic Demi Cond" panose="020B0706030402020204" pitchFamily="34" charset="0"/>
              </a:rPr>
            </a:br>
            <a:r>
              <a:rPr lang="es-MX" sz="3600" dirty="0">
                <a:latin typeface="Franklin Gothic Demi Cond" panose="020B0706030402020204" pitchFamily="34" charset="0"/>
              </a:rPr>
              <a:t>Acción Desarrollo Regional</a:t>
            </a:r>
            <a:r>
              <a:rPr lang="es-ES" sz="5400" dirty="0">
                <a:latin typeface="Franklin Gothic Demi Cond" panose="020B0706030402020204" pitchFamily="34" charset="0"/>
              </a:rPr>
              <a:t/>
            </a:r>
            <a:br>
              <a:rPr lang="es-ES" sz="5400" dirty="0">
                <a:latin typeface="Franklin Gothic Demi Cond" panose="020B0706030402020204" pitchFamily="34" charset="0"/>
              </a:rPr>
            </a:br>
            <a:r>
              <a:rPr lang="es-ES" sz="5400" dirty="0" smtClean="0">
                <a:latin typeface="Franklin Gothic Demi Cond" panose="020B0706030402020204" pitchFamily="34" charset="0"/>
              </a:rPr>
              <a:t/>
            </a:r>
            <a:br>
              <a:rPr lang="es-ES" sz="5400" dirty="0" smtClean="0">
                <a:latin typeface="Franklin Gothic Demi Cond" panose="020B0706030402020204" pitchFamily="34" charset="0"/>
              </a:rPr>
            </a:br>
            <a:r>
              <a:rPr lang="es-ES_tradnl" sz="4000" dirty="0" smtClean="0">
                <a:latin typeface="Franklin Gothic Demi Cond" panose="020B0706030402020204" pitchFamily="34" charset="0"/>
              </a:rPr>
              <a:t>El Programa EUROsociAL</a:t>
            </a:r>
            <a:r>
              <a:rPr lang="it-IT" sz="4000" b="1" dirty="0" smtClean="0">
                <a:latin typeface="Franklin Gothic Demi Cond" panose="020B0706030402020204" pitchFamily="34" charset="0"/>
              </a:rPr>
              <a:t/>
            </a:r>
            <a:br>
              <a:rPr lang="it-IT" sz="4000" b="1" dirty="0" smtClean="0">
                <a:latin typeface="Franklin Gothic Demi Cond" panose="020B0706030402020204" pitchFamily="34" charset="0"/>
              </a:rPr>
            </a:br>
            <a:r>
              <a:rPr lang="es-MX" sz="3200" dirty="0" smtClean="0">
                <a:latin typeface="Franklin Gothic Demi Cond" panose="020B0706030402020204" pitchFamily="34" charset="0"/>
              </a:rPr>
              <a:t>Ciudad de México</a:t>
            </a:r>
            <a:br>
              <a:rPr lang="es-MX" sz="3200" dirty="0" smtClean="0">
                <a:latin typeface="Franklin Gothic Demi Cond" panose="020B0706030402020204" pitchFamily="34" charset="0"/>
              </a:rPr>
            </a:br>
            <a:r>
              <a:rPr lang="es-MX" sz="3200" dirty="0" smtClean="0">
                <a:latin typeface="Franklin Gothic Demi Cond" panose="020B0706030402020204" pitchFamily="34" charset="0"/>
              </a:rPr>
              <a:t>30 de abril 2015</a:t>
            </a:r>
            <a:br>
              <a:rPr lang="es-MX" sz="3200" dirty="0" smtClean="0">
                <a:latin typeface="Franklin Gothic Demi Cond" panose="020B0706030402020204" pitchFamily="34" charset="0"/>
              </a:rPr>
            </a:br>
            <a:r>
              <a:rPr lang="es-MX" sz="3200" dirty="0">
                <a:latin typeface="Franklin Gothic Demi Cond" panose="020B0706030402020204" pitchFamily="34" charset="0"/>
              </a:rPr>
              <a:t/>
            </a:r>
            <a:br>
              <a:rPr lang="es-MX" sz="3200" dirty="0">
                <a:latin typeface="Franklin Gothic Demi Cond" panose="020B0706030402020204" pitchFamily="34" charset="0"/>
              </a:rPr>
            </a:br>
            <a:r>
              <a:rPr lang="es-MX" sz="3200" i="1" dirty="0" err="1" smtClean="0">
                <a:latin typeface="Franklin Gothic Demi Cond" panose="020B0706030402020204" pitchFamily="34" charset="0"/>
              </a:rPr>
              <a:t>Ruggero</a:t>
            </a:r>
            <a:r>
              <a:rPr lang="es-MX" sz="3200" i="1" dirty="0" smtClean="0">
                <a:latin typeface="Franklin Gothic Demi Cond" panose="020B0706030402020204" pitchFamily="34" charset="0"/>
              </a:rPr>
              <a:t> </a:t>
            </a:r>
            <a:r>
              <a:rPr lang="es-MX" sz="3200" i="1" dirty="0" err="1" smtClean="0">
                <a:latin typeface="Franklin Gothic Demi Cond" panose="020B0706030402020204" pitchFamily="34" charset="0"/>
              </a:rPr>
              <a:t>Tabossi</a:t>
            </a:r>
            <a:r>
              <a:rPr lang="es-MX" sz="3200" i="1" dirty="0" smtClean="0">
                <a:latin typeface="Franklin Gothic Demi Cond" panose="020B0706030402020204" pitchFamily="34" charset="0"/>
              </a:rPr>
              <a:t> </a:t>
            </a:r>
            <a:endParaRPr lang="en-US" sz="4000" i="1" dirty="0" smtClean="0">
              <a:latin typeface="Franklin Gothic Demi Cond" panose="020B0706030402020204" pitchFamily="34" charset="0"/>
            </a:endParaRPr>
          </a:p>
        </p:txBody>
      </p:sp>
      <p:sp>
        <p:nvSpPr>
          <p:cNvPr id="52229" name="TextBox 4"/>
          <p:cNvSpPr txBox="1">
            <a:spLocks noChangeArrowheads="1"/>
          </p:cNvSpPr>
          <p:nvPr/>
        </p:nvSpPr>
        <p:spPr bwMode="auto">
          <a:xfrm>
            <a:off x="-12700" y="7554913"/>
            <a:ext cx="1301115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4000">
                <a:solidFill>
                  <a:srgbClr val="000000"/>
                </a:solidFill>
                <a:latin typeface="Gill Sans" charset="0"/>
                <a:ea typeface="メイリオ ボールド イタリック" charset="0"/>
                <a:cs typeface="メイリオ ボールド イタリック" charset="0"/>
                <a:sym typeface="Gill Sans" charset="0"/>
              </a:defRPr>
            </a:lvl1pPr>
            <a:lvl2pPr marL="37931725" indent="-37474525" eaLnBrk="0" hangingPunct="0">
              <a:defRPr sz="4000">
                <a:solidFill>
                  <a:srgbClr val="000000"/>
                </a:solidFill>
                <a:latin typeface="Gill Sans" charset="0"/>
                <a:ea typeface="メイリオ ボールド イタリック" charset="0"/>
                <a:cs typeface="メイリオ ボールド イタリック" charset="0"/>
                <a:sym typeface="Gill Sans" charset="0"/>
              </a:defRPr>
            </a:lvl2pPr>
            <a:lvl3pPr eaLnBrk="0" hangingPunct="0">
              <a:defRPr sz="4000">
                <a:solidFill>
                  <a:srgbClr val="000000"/>
                </a:solidFill>
                <a:latin typeface="Gill Sans" charset="0"/>
                <a:ea typeface="メイリオ ボールド イタリック" charset="0"/>
                <a:cs typeface="メイリオ ボールド イタリック" charset="0"/>
                <a:sym typeface="Gill Sans" charset="0"/>
              </a:defRPr>
            </a:lvl3pPr>
            <a:lvl4pPr eaLnBrk="0" hangingPunct="0">
              <a:defRPr sz="4000">
                <a:solidFill>
                  <a:srgbClr val="000000"/>
                </a:solidFill>
                <a:latin typeface="Gill Sans" charset="0"/>
                <a:ea typeface="メイリオ ボールド イタリック" charset="0"/>
                <a:cs typeface="メイリオ ボールド イタリック" charset="0"/>
                <a:sym typeface="Gill Sans" charset="0"/>
              </a:defRPr>
            </a:lvl4pPr>
            <a:lvl5pPr eaLnBrk="0" hangingPunct="0">
              <a:defRPr sz="4000">
                <a:solidFill>
                  <a:srgbClr val="000000"/>
                </a:solidFill>
                <a:latin typeface="Gill Sans" charset="0"/>
                <a:ea typeface="メイリオ ボールド イタリック" charset="0"/>
                <a:cs typeface="メイリオ ボールド イタリック" charset="0"/>
                <a:sym typeface="Gill Sans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rgbClr val="000000"/>
                </a:solidFill>
                <a:latin typeface="Gill Sans" charset="0"/>
                <a:ea typeface="メイリオ ボールド イタリック" charset="0"/>
                <a:cs typeface="メイリオ ボールド イタリック" charset="0"/>
                <a:sym typeface="Gill Sans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rgbClr val="000000"/>
                </a:solidFill>
                <a:latin typeface="Gill Sans" charset="0"/>
                <a:ea typeface="メイリオ ボールド イタリック" charset="0"/>
                <a:cs typeface="メイリオ ボールド イタリック" charset="0"/>
                <a:sym typeface="Gill Sans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rgbClr val="000000"/>
                </a:solidFill>
                <a:latin typeface="Gill Sans" charset="0"/>
                <a:ea typeface="メイリオ ボールド イタリック" charset="0"/>
                <a:cs typeface="メイリオ ボールド イタリック" charset="0"/>
                <a:sym typeface="Gill Sans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rgbClr val="000000"/>
                </a:solidFill>
                <a:latin typeface="Gill Sans" charset="0"/>
                <a:ea typeface="メイリオ ボールド イタリック" charset="0"/>
                <a:cs typeface="メイリオ ボールド イタリック" charset="0"/>
                <a:sym typeface="Gill Sans" charset="0"/>
              </a:defRPr>
            </a:lvl9pPr>
          </a:lstStyle>
          <a:p>
            <a:pPr algn="r" eaLnBrk="1" hangingPunct="1"/>
            <a:endParaRPr lang="es-ES" sz="3200" i="1">
              <a:solidFill>
                <a:srgbClr val="0A396D"/>
              </a:solidFill>
            </a:endParaRPr>
          </a:p>
        </p:txBody>
      </p:sp>
      <p:pic>
        <p:nvPicPr>
          <p:cNvPr id="2" name="1 Imagen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14649" y="8202642"/>
            <a:ext cx="10349828" cy="1201320"/>
          </a:xfrm>
          <a:prstGeom prst="rect">
            <a:avLst/>
          </a:prstGeom>
        </p:spPr>
      </p:pic>
      <p:pic>
        <p:nvPicPr>
          <p:cNvPr id="1026" name="Picture 2" descr="Centro servizi, assistenza, studi e formazione per l'ammodernamento delle P.A.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6399" y="287784"/>
            <a:ext cx="2694434" cy="8318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607938" y="1863623"/>
            <a:ext cx="11048365" cy="866979"/>
          </a:xfrm>
        </p:spPr>
        <p:txBody>
          <a:bodyPr/>
          <a:lstStyle/>
          <a:p>
            <a:r>
              <a:rPr lang="it-IT" dirty="0" smtClean="0">
                <a:latin typeface="Franklin Gothic Demi Cond" panose="020B0706030402020204" pitchFamily="34" charset="0"/>
              </a:rPr>
              <a:t>El programa EUROsocial en méxico</a:t>
            </a:r>
            <a:endParaRPr lang="es-ES" dirty="0">
              <a:latin typeface="Franklin Gothic Demi Cond" panose="020B0706030402020204" pitchFamily="34" charset="0"/>
            </a:endParaRPr>
          </a:p>
        </p:txBody>
      </p:sp>
      <p:sp>
        <p:nvSpPr>
          <p:cNvPr id="53250" name="3 Marcador de número de diapositiva"/>
          <p:cNvSpPr>
            <a:spLocks noGrp="1"/>
          </p:cNvSpPr>
          <p:nvPr>
            <p:ph type="sldNum" sz="quarter" idx="10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4000">
                <a:solidFill>
                  <a:srgbClr val="000000"/>
                </a:solidFill>
                <a:latin typeface="Gill Sans" charset="0"/>
                <a:ea typeface="メイリオ ボールド イタリック" charset="0"/>
                <a:cs typeface="メイリオ ボールド イタリック" charset="0"/>
                <a:sym typeface="Gill Sans" charset="0"/>
              </a:defRPr>
            </a:lvl1pPr>
            <a:lvl2pPr marL="37931725" indent="-37474525" eaLnBrk="0" hangingPunct="0">
              <a:defRPr sz="4000">
                <a:solidFill>
                  <a:srgbClr val="000000"/>
                </a:solidFill>
                <a:latin typeface="Gill Sans" charset="0"/>
                <a:ea typeface="メイリオ ボールド イタリック" charset="0"/>
                <a:cs typeface="メイリオ ボールド イタリック" charset="0"/>
                <a:sym typeface="Gill Sans" charset="0"/>
              </a:defRPr>
            </a:lvl2pPr>
            <a:lvl3pPr eaLnBrk="0" hangingPunct="0">
              <a:defRPr sz="4000">
                <a:solidFill>
                  <a:srgbClr val="000000"/>
                </a:solidFill>
                <a:latin typeface="Gill Sans" charset="0"/>
                <a:ea typeface="メイリオ ボールド イタリック" charset="0"/>
                <a:cs typeface="メイリオ ボールド イタリック" charset="0"/>
                <a:sym typeface="Gill Sans" charset="0"/>
              </a:defRPr>
            </a:lvl3pPr>
            <a:lvl4pPr eaLnBrk="0" hangingPunct="0">
              <a:defRPr sz="4000">
                <a:solidFill>
                  <a:srgbClr val="000000"/>
                </a:solidFill>
                <a:latin typeface="Gill Sans" charset="0"/>
                <a:ea typeface="メイリオ ボールド イタリック" charset="0"/>
                <a:cs typeface="メイリオ ボールド イタリック" charset="0"/>
                <a:sym typeface="Gill Sans" charset="0"/>
              </a:defRPr>
            </a:lvl4pPr>
            <a:lvl5pPr eaLnBrk="0" hangingPunct="0">
              <a:defRPr sz="4000">
                <a:solidFill>
                  <a:srgbClr val="000000"/>
                </a:solidFill>
                <a:latin typeface="Gill Sans" charset="0"/>
                <a:ea typeface="メイリオ ボールド イタリック" charset="0"/>
                <a:cs typeface="メイリオ ボールド イタリック" charset="0"/>
                <a:sym typeface="Gill Sans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rgbClr val="000000"/>
                </a:solidFill>
                <a:latin typeface="Gill Sans" charset="0"/>
                <a:ea typeface="メイリオ ボールド イタリック" charset="0"/>
                <a:cs typeface="メイリオ ボールド イタリック" charset="0"/>
                <a:sym typeface="Gill Sans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rgbClr val="000000"/>
                </a:solidFill>
                <a:latin typeface="Gill Sans" charset="0"/>
                <a:ea typeface="メイリオ ボールド イタリック" charset="0"/>
                <a:cs typeface="メイリオ ボールド イタリック" charset="0"/>
                <a:sym typeface="Gill Sans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rgbClr val="000000"/>
                </a:solidFill>
                <a:latin typeface="Gill Sans" charset="0"/>
                <a:ea typeface="メイリオ ボールド イタリック" charset="0"/>
                <a:cs typeface="メイリオ ボールド イタリック" charset="0"/>
                <a:sym typeface="Gill Sans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rgbClr val="000000"/>
                </a:solidFill>
                <a:latin typeface="Gill Sans" charset="0"/>
                <a:ea typeface="メイリオ ボールド イタリック" charset="0"/>
                <a:cs typeface="メイリオ ボールド イタリック" charset="0"/>
                <a:sym typeface="Gill Sans" charset="0"/>
              </a:defRPr>
            </a:lvl9pPr>
          </a:lstStyle>
          <a:p>
            <a:pPr eaLnBrk="1" hangingPunct="1"/>
            <a:fld id="{1F7D00AD-41BF-466B-AA4E-44C0DEFD3529}" type="slidenum">
              <a:rPr lang="en-US" sz="1800">
                <a:solidFill>
                  <a:srgbClr val="FFFFFF"/>
                </a:solidFill>
                <a:ea typeface="Gill Sans" charset="0"/>
                <a:cs typeface="Gill Sans" charset="0"/>
              </a:rPr>
              <a:pPr eaLnBrk="1" hangingPunct="1"/>
              <a:t>2</a:t>
            </a:fld>
            <a:endParaRPr lang="en-US" sz="1800">
              <a:solidFill>
                <a:srgbClr val="FFFFFF"/>
              </a:solidFill>
              <a:ea typeface="Gill Sans" charset="0"/>
              <a:cs typeface="Gill Sans" charset="0"/>
            </a:endParaRPr>
          </a:p>
        </p:txBody>
      </p:sp>
      <p:sp>
        <p:nvSpPr>
          <p:cNvPr id="53253" name="Rectangle 4"/>
          <p:cNvSpPr>
            <a:spLocks noChangeArrowheads="1"/>
          </p:cNvSpPr>
          <p:nvPr/>
        </p:nvSpPr>
        <p:spPr bwMode="auto">
          <a:xfrm>
            <a:off x="631825" y="2297113"/>
            <a:ext cx="11658600" cy="5632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marL="571500" indent="-571500"/>
            <a:endParaRPr lang="en-US" sz="2400">
              <a:solidFill>
                <a:srgbClr val="0A396D"/>
              </a:solidFill>
            </a:endParaRPr>
          </a:p>
          <a:p>
            <a:pPr marL="571500" indent="-571500"/>
            <a:endParaRPr lang="en-US" sz="2400">
              <a:solidFill>
                <a:srgbClr val="0A396D"/>
              </a:solidFill>
            </a:endParaRPr>
          </a:p>
          <a:p>
            <a:pPr marL="571500" indent="-571500"/>
            <a:endParaRPr lang="en-US" sz="2400">
              <a:solidFill>
                <a:srgbClr val="0A396D"/>
              </a:solidFill>
            </a:endParaRPr>
          </a:p>
          <a:p>
            <a:pPr marL="571500" indent="-571500"/>
            <a:endParaRPr lang="en-US" sz="2400">
              <a:solidFill>
                <a:srgbClr val="0A396D"/>
              </a:solidFill>
            </a:endParaRPr>
          </a:p>
          <a:p>
            <a:pPr marL="571500" indent="-571500"/>
            <a:endParaRPr lang="en-US" sz="2400">
              <a:solidFill>
                <a:srgbClr val="0A396D"/>
              </a:solidFill>
            </a:endParaRPr>
          </a:p>
          <a:p>
            <a:pPr marL="571500" indent="-571500"/>
            <a:endParaRPr lang="en-US" sz="2400">
              <a:solidFill>
                <a:srgbClr val="0A396D"/>
              </a:solidFill>
            </a:endParaRPr>
          </a:p>
          <a:p>
            <a:pPr marL="571500" indent="-571500"/>
            <a:endParaRPr lang="en-US" sz="2400">
              <a:solidFill>
                <a:srgbClr val="0A396D"/>
              </a:solidFill>
            </a:endParaRPr>
          </a:p>
          <a:p>
            <a:pPr marL="571500" indent="-571500"/>
            <a:endParaRPr lang="en-US" sz="2400">
              <a:solidFill>
                <a:srgbClr val="0A396D"/>
              </a:solidFill>
            </a:endParaRPr>
          </a:p>
          <a:p>
            <a:pPr marL="571500" indent="-571500"/>
            <a:endParaRPr lang="en-US" sz="2400">
              <a:solidFill>
                <a:srgbClr val="0A396D"/>
              </a:solidFill>
            </a:endParaRPr>
          </a:p>
          <a:p>
            <a:pPr marL="571500" indent="-571500"/>
            <a:endParaRPr lang="en-US" sz="2400">
              <a:solidFill>
                <a:srgbClr val="0A396D"/>
              </a:solidFill>
            </a:endParaRPr>
          </a:p>
          <a:p>
            <a:pPr marL="571500" indent="-571500"/>
            <a:endParaRPr lang="en-US" sz="2400">
              <a:solidFill>
                <a:srgbClr val="0A396D"/>
              </a:solidFill>
            </a:endParaRPr>
          </a:p>
          <a:p>
            <a:pPr marL="571500" indent="-571500"/>
            <a:endParaRPr lang="en-US" sz="2400">
              <a:solidFill>
                <a:srgbClr val="0A396D"/>
              </a:solidFill>
            </a:endParaRPr>
          </a:p>
          <a:p>
            <a:pPr marL="571500" indent="-571500"/>
            <a:endParaRPr lang="en-US" sz="2400">
              <a:solidFill>
                <a:srgbClr val="0A396D"/>
              </a:solidFill>
            </a:endParaRPr>
          </a:p>
          <a:p>
            <a:pPr marL="571500" indent="-571500"/>
            <a:endParaRPr lang="en-US" sz="2400">
              <a:solidFill>
                <a:srgbClr val="0A396D"/>
              </a:solidFill>
            </a:endParaRPr>
          </a:p>
          <a:p>
            <a:pPr marL="571500" indent="-571500"/>
            <a:endParaRPr lang="en-US" sz="2400">
              <a:solidFill>
                <a:srgbClr val="0A396D"/>
              </a:solidFill>
            </a:endParaRPr>
          </a:p>
          <a:p>
            <a:pPr marL="571500" indent="-571500"/>
            <a:endParaRPr lang="en-US" sz="2400">
              <a:solidFill>
                <a:srgbClr val="0A396D"/>
              </a:solidFill>
            </a:endParaRPr>
          </a:p>
        </p:txBody>
      </p:sp>
      <p:sp>
        <p:nvSpPr>
          <p:cNvPr id="53254" name="Rectangle 6"/>
          <p:cNvSpPr>
            <a:spLocks noChangeArrowheads="1"/>
          </p:cNvSpPr>
          <p:nvPr/>
        </p:nvSpPr>
        <p:spPr bwMode="auto">
          <a:xfrm>
            <a:off x="784225" y="2160588"/>
            <a:ext cx="11277600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marL="342900" indent="-342900"/>
            <a:endParaRPr lang="es-ES" sz="2800" dirty="0">
              <a:solidFill>
                <a:srgbClr val="0A396D"/>
              </a:solidFill>
              <a:latin typeface="Gill Sans MT" pitchFamily="34" charset="0"/>
              <a:sym typeface="Gill Sans MT" pitchFamily="34" charset="0"/>
            </a:endParaRPr>
          </a:p>
          <a:p>
            <a:pPr>
              <a:buClr>
                <a:srgbClr val="0D4C92"/>
              </a:buClr>
            </a:pPr>
            <a:endParaRPr lang="es-ES" sz="3600" dirty="0">
              <a:solidFill>
                <a:srgbClr val="0A396D"/>
              </a:solidFill>
              <a:latin typeface="Gill Sans MT" pitchFamily="34" charset="0"/>
            </a:endParaRPr>
          </a:p>
        </p:txBody>
      </p:sp>
      <p:pic>
        <p:nvPicPr>
          <p:cNvPr id="7" name="Picture 2" descr="Centro servizi, assistenza, studi e formazione per l'ammodernamento delle P.A.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6399" y="287785"/>
            <a:ext cx="1974354" cy="6095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5 CuadroTexto"/>
          <p:cNvSpPr txBox="1"/>
          <p:nvPr/>
        </p:nvSpPr>
        <p:spPr>
          <a:xfrm>
            <a:off x="631825" y="3096096"/>
            <a:ext cx="6875512" cy="1396127"/>
          </a:xfrm>
          <a:prstGeom prst="roundRect">
            <a:avLst/>
          </a:prstGeom>
          <a:solidFill>
            <a:srgbClr val="0A396D"/>
          </a:solidFill>
          <a:ln cap="rnd">
            <a:noFill/>
          </a:ln>
          <a:effectLst>
            <a:glow>
              <a:schemeClr val="accent1"/>
            </a:glow>
            <a:outerShdw blurRad="44450" dist="27940" dir="5400000" algn="ctr">
              <a:srgbClr val="000000">
                <a:alpha val="32000"/>
              </a:srgbClr>
            </a:outerShdw>
            <a:softEdge rad="0"/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ES" b="1" i="1" dirty="0">
                <a:latin typeface="Franklin Gothic Demi Cond" panose="020B0706030402020204" pitchFamily="34" charset="0"/>
              </a:rPr>
              <a:t>Área temática Descentralización</a:t>
            </a:r>
            <a:endParaRPr lang="es-ES" dirty="0">
              <a:latin typeface="Franklin Gothic Demi Cond" panose="020B0706030402020204" pitchFamily="34" charset="0"/>
            </a:endParaRPr>
          </a:p>
          <a:p>
            <a:pPr algn="ctr"/>
            <a:r>
              <a:rPr lang="es-ES" sz="3600" b="1" i="1" dirty="0">
                <a:solidFill>
                  <a:srgbClr val="FFFF00"/>
                </a:solidFill>
                <a:latin typeface="Franklin Gothic Demi Cond" panose="020B0706030402020204" pitchFamily="34" charset="0"/>
              </a:rPr>
              <a:t>Acción Desarrollo </a:t>
            </a:r>
            <a:r>
              <a:rPr lang="es-ES" sz="3600" b="1" i="1" dirty="0" smtClean="0">
                <a:solidFill>
                  <a:srgbClr val="FFFF00"/>
                </a:solidFill>
                <a:latin typeface="Franklin Gothic Demi Cond" panose="020B0706030402020204" pitchFamily="34" charset="0"/>
              </a:rPr>
              <a:t>Regional</a:t>
            </a:r>
            <a:endParaRPr lang="es-ES" sz="3600" dirty="0">
              <a:solidFill>
                <a:srgbClr val="FFFF00"/>
              </a:solidFill>
              <a:latin typeface="Franklin Gothic Demi Cond" panose="020B0706030402020204" pitchFamily="34" charset="0"/>
            </a:endParaRPr>
          </a:p>
        </p:txBody>
      </p:sp>
      <p:sp>
        <p:nvSpPr>
          <p:cNvPr id="9" name="6 CuadroTexto"/>
          <p:cNvSpPr txBox="1"/>
          <p:nvPr/>
        </p:nvSpPr>
        <p:spPr>
          <a:xfrm>
            <a:off x="450553" y="5328344"/>
            <a:ext cx="4680519" cy="1600438"/>
          </a:xfrm>
          <a:prstGeom prst="roundRect">
            <a:avLst/>
          </a:prstGeom>
          <a:solidFill>
            <a:srgbClr val="0D4C92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rgbClr r="0" g="0" b="0"/>
          </a:lnRef>
          <a:fillRef idx="1003">
            <a:schemeClr val="lt2"/>
          </a:fillRef>
          <a:effectRef idx="0">
            <a:scrgbClr r="0" g="0" b="0"/>
          </a:effectRef>
          <a:fontRef idx="major"/>
        </p:style>
        <p:txBody>
          <a:bodyPr wrap="square" rtlCol="0">
            <a:spAutoFit/>
          </a:bodyPr>
          <a:lstStyle/>
          <a:p>
            <a:pPr algn="ctr"/>
            <a:r>
              <a:rPr lang="es-ES" dirty="0" smtClean="0">
                <a:solidFill>
                  <a:srgbClr val="FFFF00"/>
                </a:solidFill>
                <a:latin typeface="Franklin Gothic Demi Cond" panose="020B0706030402020204" pitchFamily="34" charset="0"/>
              </a:rPr>
              <a:t>FORMEZ</a:t>
            </a:r>
          </a:p>
          <a:p>
            <a:pPr algn="ctr"/>
            <a:r>
              <a:rPr lang="es-ES" sz="2400" dirty="0" smtClean="0">
                <a:solidFill>
                  <a:schemeClr val="bg1">
                    <a:lumMod val="95000"/>
                  </a:schemeClr>
                </a:solidFill>
                <a:latin typeface="Franklin Gothic Demi Cond" panose="020B0706030402020204" pitchFamily="34" charset="0"/>
              </a:rPr>
              <a:t>Agencia para la Función Publica y el Desarrollo Regional</a:t>
            </a:r>
            <a:endParaRPr lang="es-ES" sz="2400" dirty="0">
              <a:solidFill>
                <a:schemeClr val="bg1">
                  <a:lumMod val="95000"/>
                </a:schemeClr>
              </a:solidFill>
              <a:latin typeface="Franklin Gothic Demi Cond" panose="020B0706030402020204" pitchFamily="34" charset="0"/>
            </a:endParaRPr>
          </a:p>
        </p:txBody>
      </p:sp>
      <p:sp>
        <p:nvSpPr>
          <p:cNvPr id="10" name="7 CuadroTexto"/>
          <p:cNvSpPr txBox="1"/>
          <p:nvPr/>
        </p:nvSpPr>
        <p:spPr>
          <a:xfrm>
            <a:off x="450553" y="7129344"/>
            <a:ext cx="4680519" cy="1600438"/>
          </a:xfrm>
          <a:prstGeom prst="roundRect">
            <a:avLst/>
          </a:prstGeom>
          <a:solidFill>
            <a:srgbClr val="0D4C92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rgbClr r="0" g="0" b="0"/>
          </a:lnRef>
          <a:fillRef idx="1003">
            <a:schemeClr val="lt2"/>
          </a:fillRef>
          <a:effectRef idx="0">
            <a:scrgbClr r="0" g="0" b="0"/>
          </a:effectRef>
          <a:fontRef idx="major"/>
        </p:style>
        <p:txBody>
          <a:bodyPr wrap="square" rtlCol="0">
            <a:spAutoFit/>
          </a:bodyPr>
          <a:lstStyle/>
          <a:p>
            <a:pPr algn="ctr"/>
            <a:r>
              <a:rPr lang="es-ES" dirty="0" smtClean="0">
                <a:solidFill>
                  <a:srgbClr val="FFFF00"/>
                </a:solidFill>
                <a:latin typeface="Franklin Gothic Demi Cond" panose="020B0706030402020204" pitchFamily="34" charset="0"/>
              </a:rPr>
              <a:t>SEDATU</a:t>
            </a:r>
          </a:p>
          <a:p>
            <a:pPr algn="ctr"/>
            <a:r>
              <a:rPr lang="es-ES" sz="2400" dirty="0" smtClean="0">
                <a:solidFill>
                  <a:schemeClr val="bg1">
                    <a:lumMod val="95000"/>
                  </a:schemeClr>
                </a:solidFill>
                <a:latin typeface="Franklin Gothic Demi Cond" panose="020B0706030402020204" pitchFamily="34" charset="0"/>
              </a:rPr>
              <a:t>Secretaria de Desarrollo Agrario Territorial y Urbano</a:t>
            </a:r>
            <a:endParaRPr lang="es-ES" sz="2400" dirty="0">
              <a:solidFill>
                <a:schemeClr val="bg1">
                  <a:lumMod val="95000"/>
                </a:schemeClr>
              </a:solidFill>
              <a:latin typeface="Franklin Gothic Demi Cond" panose="020B0706030402020204" pitchFamily="34" charset="0"/>
            </a:endParaRPr>
          </a:p>
        </p:txBody>
      </p:sp>
      <p:sp>
        <p:nvSpPr>
          <p:cNvPr id="11" name="8 CuadroTexto"/>
          <p:cNvSpPr txBox="1"/>
          <p:nvPr/>
        </p:nvSpPr>
        <p:spPr>
          <a:xfrm>
            <a:off x="5491113" y="5726781"/>
            <a:ext cx="7272808" cy="2553891"/>
          </a:xfrm>
          <a:prstGeom prst="roundRect">
            <a:avLst/>
          </a:prstGeom>
          <a:solidFill>
            <a:srgbClr val="0A396D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rtlCol="0">
            <a:spAutoFit/>
          </a:bodyPr>
          <a:lstStyle/>
          <a:p>
            <a:pPr>
              <a:buClr>
                <a:schemeClr val="bg1">
                  <a:lumMod val="95000"/>
                </a:schemeClr>
              </a:buClr>
            </a:pPr>
            <a:r>
              <a:rPr lang="es-ES" sz="2400" b="1" dirty="0" smtClean="0">
                <a:solidFill>
                  <a:srgbClr val="FFFF00"/>
                </a:solidFill>
                <a:latin typeface="Franklin Gothic Demi Cond" panose="020B0706030402020204" pitchFamily="34" charset="0"/>
              </a:rPr>
              <a:t>TEMAS PRIVILEGIADOS PARA EL 2015:</a:t>
            </a:r>
          </a:p>
          <a:p>
            <a:pPr marL="457200" indent="-457200">
              <a:buClr>
                <a:schemeClr val="bg1">
                  <a:lumMod val="95000"/>
                </a:schemeClr>
              </a:buClr>
              <a:buFont typeface="Wingdings" panose="05000000000000000000" pitchFamily="2" charset="2"/>
              <a:buChar char="q"/>
            </a:pPr>
            <a:r>
              <a:rPr lang="es-ES" sz="2400" dirty="0" smtClean="0">
                <a:solidFill>
                  <a:schemeClr val="bg1">
                    <a:lumMod val="95000"/>
                  </a:schemeClr>
                </a:solidFill>
                <a:latin typeface="Franklin Gothic Demi Cond" panose="020B0706030402020204" pitchFamily="34" charset="0"/>
              </a:rPr>
              <a:t>Selección y priorización de Proyectos</a:t>
            </a:r>
          </a:p>
          <a:p>
            <a:pPr marL="457200" indent="-457200">
              <a:buClr>
                <a:schemeClr val="bg1">
                  <a:lumMod val="95000"/>
                </a:schemeClr>
              </a:buClr>
              <a:buFont typeface="Wingdings" panose="05000000000000000000" pitchFamily="2" charset="2"/>
              <a:buChar char="q"/>
            </a:pPr>
            <a:r>
              <a:rPr lang="es-ES" sz="2400" dirty="0" smtClean="0">
                <a:solidFill>
                  <a:schemeClr val="bg1">
                    <a:lumMod val="95000"/>
                  </a:schemeClr>
                </a:solidFill>
                <a:latin typeface="Franklin Gothic Demi Cond" panose="020B0706030402020204" pitchFamily="34" charset="0"/>
              </a:rPr>
              <a:t>Generación de capacidades para el desarrollo </a:t>
            </a:r>
            <a:r>
              <a:rPr lang="es-ES" sz="2400" dirty="0">
                <a:solidFill>
                  <a:schemeClr val="bg1">
                    <a:lumMod val="95000"/>
                  </a:schemeClr>
                </a:solidFill>
                <a:latin typeface="Franklin Gothic Demi Cond" panose="020B0706030402020204" pitchFamily="34" charset="0"/>
              </a:rPr>
              <a:t>r</a:t>
            </a:r>
            <a:r>
              <a:rPr lang="es-ES" sz="2400" dirty="0" smtClean="0">
                <a:solidFill>
                  <a:schemeClr val="bg1">
                    <a:lumMod val="95000"/>
                  </a:schemeClr>
                </a:solidFill>
                <a:latin typeface="Franklin Gothic Demi Cond" panose="020B0706030402020204" pitchFamily="34" charset="0"/>
              </a:rPr>
              <a:t>egional</a:t>
            </a:r>
          </a:p>
          <a:p>
            <a:pPr marL="457200" indent="-457200">
              <a:buClr>
                <a:schemeClr val="bg1">
                  <a:lumMod val="95000"/>
                </a:schemeClr>
              </a:buClr>
              <a:buFont typeface="Wingdings" panose="05000000000000000000" pitchFamily="2" charset="2"/>
              <a:buChar char="q"/>
            </a:pPr>
            <a:r>
              <a:rPr lang="es-ES" sz="2400" dirty="0" smtClean="0">
                <a:solidFill>
                  <a:schemeClr val="bg1">
                    <a:lumMod val="95000"/>
                  </a:schemeClr>
                </a:solidFill>
                <a:latin typeface="Franklin Gothic Demi Cond" panose="020B0706030402020204" pitchFamily="34" charset="0"/>
              </a:rPr>
              <a:t>Articulación institucional y gobernanza </a:t>
            </a:r>
            <a:r>
              <a:rPr lang="es-ES" sz="2400" dirty="0" err="1" smtClean="0">
                <a:solidFill>
                  <a:schemeClr val="bg1">
                    <a:lumMod val="95000"/>
                  </a:schemeClr>
                </a:solidFill>
                <a:latin typeface="Franklin Gothic Demi Cond" panose="020B0706030402020204" pitchFamily="34" charset="0"/>
              </a:rPr>
              <a:t>multi</a:t>
            </a:r>
            <a:r>
              <a:rPr lang="es-ES" sz="2400" dirty="0" smtClean="0">
                <a:solidFill>
                  <a:schemeClr val="bg1">
                    <a:lumMod val="95000"/>
                  </a:schemeClr>
                </a:solidFill>
                <a:latin typeface="Franklin Gothic Demi Cond" panose="020B0706030402020204" pitchFamily="34" charset="0"/>
              </a:rPr>
              <a:t>-nivel</a:t>
            </a:r>
          </a:p>
          <a:p>
            <a:pPr marL="457200" indent="-457200">
              <a:buClr>
                <a:schemeClr val="bg1">
                  <a:lumMod val="95000"/>
                </a:schemeClr>
              </a:buClr>
              <a:buFont typeface="Wingdings" panose="05000000000000000000" pitchFamily="2" charset="2"/>
              <a:buChar char="q"/>
            </a:pPr>
            <a:r>
              <a:rPr lang="es-ES" sz="2400" dirty="0" smtClean="0">
                <a:solidFill>
                  <a:schemeClr val="bg1">
                    <a:lumMod val="95000"/>
                  </a:schemeClr>
                </a:solidFill>
                <a:latin typeface="Franklin Gothic Demi Cond" panose="020B0706030402020204" pitchFamily="34" charset="0"/>
              </a:rPr>
              <a:t>Fondos para el desarrollo regional</a:t>
            </a:r>
          </a:p>
          <a:p>
            <a:pPr marL="457200" indent="-457200">
              <a:buClr>
                <a:schemeClr val="bg1">
                  <a:lumMod val="95000"/>
                </a:schemeClr>
              </a:buClr>
              <a:buFont typeface="Wingdings" panose="05000000000000000000" pitchFamily="2" charset="2"/>
              <a:buChar char="q"/>
            </a:pPr>
            <a:r>
              <a:rPr lang="es-ES" sz="2400" dirty="0" smtClean="0">
                <a:solidFill>
                  <a:schemeClr val="bg1">
                    <a:lumMod val="95000"/>
                  </a:schemeClr>
                </a:solidFill>
                <a:latin typeface="Franklin Gothic Demi Cond" panose="020B0706030402020204" pitchFamily="34" charset="0"/>
              </a:rPr>
              <a:t>Cooperación transfronteriza</a:t>
            </a:r>
            <a:endParaRPr lang="es-ES" sz="2400" dirty="0">
              <a:solidFill>
                <a:schemeClr val="bg1">
                  <a:lumMod val="95000"/>
                </a:schemeClr>
              </a:solidFill>
              <a:latin typeface="Franklin Gothic Demi Cond" panose="020B07060304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1852808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607938" y="1863623"/>
            <a:ext cx="11048365" cy="866979"/>
          </a:xfrm>
        </p:spPr>
        <p:txBody>
          <a:bodyPr/>
          <a:lstStyle/>
          <a:p>
            <a:r>
              <a:rPr lang="it-IT" dirty="0" smtClean="0">
                <a:latin typeface="Franklin Gothic Demi Cond" panose="020B0706030402020204" pitchFamily="34" charset="0"/>
              </a:rPr>
              <a:t>SELECCIÓn </a:t>
            </a:r>
            <a:r>
              <a:rPr lang="it-IT" dirty="0">
                <a:latin typeface="Franklin Gothic Demi Cond" panose="020B0706030402020204" pitchFamily="34" charset="0"/>
              </a:rPr>
              <a:t>y </a:t>
            </a:r>
            <a:r>
              <a:rPr lang="it-IT" dirty="0" smtClean="0">
                <a:latin typeface="Franklin Gothic Demi Cond" panose="020B0706030402020204" pitchFamily="34" charset="0"/>
              </a:rPr>
              <a:t>priorizaciÓn de proyectos</a:t>
            </a:r>
            <a:endParaRPr lang="es-ES" dirty="0">
              <a:latin typeface="Franklin Gothic Demi Cond" panose="020B0706030402020204" pitchFamily="34" charset="0"/>
            </a:endParaRPr>
          </a:p>
        </p:txBody>
      </p:sp>
      <p:sp>
        <p:nvSpPr>
          <p:cNvPr id="53250" name="3 Marcador de número de diapositiva"/>
          <p:cNvSpPr>
            <a:spLocks noGrp="1"/>
          </p:cNvSpPr>
          <p:nvPr>
            <p:ph type="sldNum" sz="quarter" idx="10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4000">
                <a:solidFill>
                  <a:srgbClr val="000000"/>
                </a:solidFill>
                <a:latin typeface="Gill Sans" charset="0"/>
                <a:ea typeface="メイリオ ボールド イタリック" charset="0"/>
                <a:cs typeface="メイリオ ボールド イタリック" charset="0"/>
                <a:sym typeface="Gill Sans" charset="0"/>
              </a:defRPr>
            </a:lvl1pPr>
            <a:lvl2pPr marL="37931725" indent="-37474525" eaLnBrk="0" hangingPunct="0">
              <a:defRPr sz="4000">
                <a:solidFill>
                  <a:srgbClr val="000000"/>
                </a:solidFill>
                <a:latin typeface="Gill Sans" charset="0"/>
                <a:ea typeface="メイリオ ボールド イタリック" charset="0"/>
                <a:cs typeface="メイリオ ボールド イタリック" charset="0"/>
                <a:sym typeface="Gill Sans" charset="0"/>
              </a:defRPr>
            </a:lvl2pPr>
            <a:lvl3pPr eaLnBrk="0" hangingPunct="0">
              <a:defRPr sz="4000">
                <a:solidFill>
                  <a:srgbClr val="000000"/>
                </a:solidFill>
                <a:latin typeface="Gill Sans" charset="0"/>
                <a:ea typeface="メイリオ ボールド イタリック" charset="0"/>
                <a:cs typeface="メイリオ ボールド イタリック" charset="0"/>
                <a:sym typeface="Gill Sans" charset="0"/>
              </a:defRPr>
            </a:lvl3pPr>
            <a:lvl4pPr eaLnBrk="0" hangingPunct="0">
              <a:defRPr sz="4000">
                <a:solidFill>
                  <a:srgbClr val="000000"/>
                </a:solidFill>
                <a:latin typeface="Gill Sans" charset="0"/>
                <a:ea typeface="メイリオ ボールド イタリック" charset="0"/>
                <a:cs typeface="メイリオ ボールド イタリック" charset="0"/>
                <a:sym typeface="Gill Sans" charset="0"/>
              </a:defRPr>
            </a:lvl4pPr>
            <a:lvl5pPr eaLnBrk="0" hangingPunct="0">
              <a:defRPr sz="4000">
                <a:solidFill>
                  <a:srgbClr val="000000"/>
                </a:solidFill>
                <a:latin typeface="Gill Sans" charset="0"/>
                <a:ea typeface="メイリオ ボールド イタリック" charset="0"/>
                <a:cs typeface="メイリオ ボールド イタリック" charset="0"/>
                <a:sym typeface="Gill Sans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rgbClr val="000000"/>
                </a:solidFill>
                <a:latin typeface="Gill Sans" charset="0"/>
                <a:ea typeface="メイリオ ボールド イタリック" charset="0"/>
                <a:cs typeface="メイリオ ボールド イタリック" charset="0"/>
                <a:sym typeface="Gill Sans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rgbClr val="000000"/>
                </a:solidFill>
                <a:latin typeface="Gill Sans" charset="0"/>
                <a:ea typeface="メイリオ ボールド イタリック" charset="0"/>
                <a:cs typeface="メイリオ ボールド イタリック" charset="0"/>
                <a:sym typeface="Gill Sans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rgbClr val="000000"/>
                </a:solidFill>
                <a:latin typeface="Gill Sans" charset="0"/>
                <a:ea typeface="メイリオ ボールド イタリック" charset="0"/>
                <a:cs typeface="メイリオ ボールド イタリック" charset="0"/>
                <a:sym typeface="Gill Sans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rgbClr val="000000"/>
                </a:solidFill>
                <a:latin typeface="Gill Sans" charset="0"/>
                <a:ea typeface="メイリオ ボールド イタリック" charset="0"/>
                <a:cs typeface="メイリオ ボールド イタリック" charset="0"/>
                <a:sym typeface="Gill Sans" charset="0"/>
              </a:defRPr>
            </a:lvl9pPr>
          </a:lstStyle>
          <a:p>
            <a:pPr eaLnBrk="1" hangingPunct="1"/>
            <a:fld id="{1F7D00AD-41BF-466B-AA4E-44C0DEFD3529}" type="slidenum">
              <a:rPr lang="en-US" sz="1800">
                <a:solidFill>
                  <a:srgbClr val="FFFFFF"/>
                </a:solidFill>
                <a:ea typeface="Gill Sans" charset="0"/>
                <a:cs typeface="Gill Sans" charset="0"/>
              </a:rPr>
              <a:pPr eaLnBrk="1" hangingPunct="1"/>
              <a:t>3</a:t>
            </a:fld>
            <a:endParaRPr lang="en-US" sz="1800">
              <a:solidFill>
                <a:srgbClr val="FFFFFF"/>
              </a:solidFill>
              <a:ea typeface="Gill Sans" charset="0"/>
              <a:cs typeface="Gill Sans" charset="0"/>
            </a:endParaRPr>
          </a:p>
        </p:txBody>
      </p:sp>
      <p:sp>
        <p:nvSpPr>
          <p:cNvPr id="53253" name="Rectangle 4"/>
          <p:cNvSpPr>
            <a:spLocks noChangeArrowheads="1"/>
          </p:cNvSpPr>
          <p:nvPr/>
        </p:nvSpPr>
        <p:spPr bwMode="auto">
          <a:xfrm>
            <a:off x="631825" y="2297113"/>
            <a:ext cx="11658600" cy="5632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marL="571500" indent="-571500"/>
            <a:endParaRPr lang="en-US" sz="2400">
              <a:solidFill>
                <a:srgbClr val="0A396D"/>
              </a:solidFill>
            </a:endParaRPr>
          </a:p>
          <a:p>
            <a:pPr marL="571500" indent="-571500"/>
            <a:endParaRPr lang="en-US" sz="2400">
              <a:solidFill>
                <a:srgbClr val="0A396D"/>
              </a:solidFill>
            </a:endParaRPr>
          </a:p>
          <a:p>
            <a:pPr marL="571500" indent="-571500"/>
            <a:endParaRPr lang="en-US" sz="2400">
              <a:solidFill>
                <a:srgbClr val="0A396D"/>
              </a:solidFill>
            </a:endParaRPr>
          </a:p>
          <a:p>
            <a:pPr marL="571500" indent="-571500"/>
            <a:endParaRPr lang="en-US" sz="2400">
              <a:solidFill>
                <a:srgbClr val="0A396D"/>
              </a:solidFill>
            </a:endParaRPr>
          </a:p>
          <a:p>
            <a:pPr marL="571500" indent="-571500"/>
            <a:endParaRPr lang="en-US" sz="2400">
              <a:solidFill>
                <a:srgbClr val="0A396D"/>
              </a:solidFill>
            </a:endParaRPr>
          </a:p>
          <a:p>
            <a:pPr marL="571500" indent="-571500"/>
            <a:endParaRPr lang="en-US" sz="2400">
              <a:solidFill>
                <a:srgbClr val="0A396D"/>
              </a:solidFill>
            </a:endParaRPr>
          </a:p>
          <a:p>
            <a:pPr marL="571500" indent="-571500"/>
            <a:endParaRPr lang="en-US" sz="2400">
              <a:solidFill>
                <a:srgbClr val="0A396D"/>
              </a:solidFill>
            </a:endParaRPr>
          </a:p>
          <a:p>
            <a:pPr marL="571500" indent="-571500"/>
            <a:endParaRPr lang="en-US" sz="2400">
              <a:solidFill>
                <a:srgbClr val="0A396D"/>
              </a:solidFill>
            </a:endParaRPr>
          </a:p>
          <a:p>
            <a:pPr marL="571500" indent="-571500"/>
            <a:endParaRPr lang="en-US" sz="2400">
              <a:solidFill>
                <a:srgbClr val="0A396D"/>
              </a:solidFill>
            </a:endParaRPr>
          </a:p>
          <a:p>
            <a:pPr marL="571500" indent="-571500"/>
            <a:endParaRPr lang="en-US" sz="2400">
              <a:solidFill>
                <a:srgbClr val="0A396D"/>
              </a:solidFill>
            </a:endParaRPr>
          </a:p>
          <a:p>
            <a:pPr marL="571500" indent="-571500"/>
            <a:endParaRPr lang="en-US" sz="2400">
              <a:solidFill>
                <a:srgbClr val="0A396D"/>
              </a:solidFill>
            </a:endParaRPr>
          </a:p>
          <a:p>
            <a:pPr marL="571500" indent="-571500"/>
            <a:endParaRPr lang="en-US" sz="2400">
              <a:solidFill>
                <a:srgbClr val="0A396D"/>
              </a:solidFill>
            </a:endParaRPr>
          </a:p>
          <a:p>
            <a:pPr marL="571500" indent="-571500"/>
            <a:endParaRPr lang="en-US" sz="2400">
              <a:solidFill>
                <a:srgbClr val="0A396D"/>
              </a:solidFill>
            </a:endParaRPr>
          </a:p>
          <a:p>
            <a:pPr marL="571500" indent="-571500"/>
            <a:endParaRPr lang="en-US" sz="2400">
              <a:solidFill>
                <a:srgbClr val="0A396D"/>
              </a:solidFill>
            </a:endParaRPr>
          </a:p>
          <a:p>
            <a:pPr marL="571500" indent="-571500"/>
            <a:endParaRPr lang="en-US" sz="2400">
              <a:solidFill>
                <a:srgbClr val="0A396D"/>
              </a:solidFill>
            </a:endParaRPr>
          </a:p>
          <a:p>
            <a:pPr marL="571500" indent="-571500"/>
            <a:endParaRPr lang="en-US" sz="2400">
              <a:solidFill>
                <a:srgbClr val="0A396D"/>
              </a:solidFill>
            </a:endParaRPr>
          </a:p>
        </p:txBody>
      </p:sp>
      <p:sp>
        <p:nvSpPr>
          <p:cNvPr id="53254" name="Rectangle 6"/>
          <p:cNvSpPr>
            <a:spLocks noChangeArrowheads="1"/>
          </p:cNvSpPr>
          <p:nvPr/>
        </p:nvSpPr>
        <p:spPr bwMode="auto">
          <a:xfrm>
            <a:off x="625025" y="1943968"/>
            <a:ext cx="11277600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marL="342900" indent="-342900"/>
            <a:endParaRPr lang="es-ES" sz="2800" dirty="0">
              <a:solidFill>
                <a:srgbClr val="0A396D"/>
              </a:solidFill>
              <a:latin typeface="Gill Sans MT" pitchFamily="34" charset="0"/>
              <a:sym typeface="Gill Sans MT" pitchFamily="34" charset="0"/>
            </a:endParaRPr>
          </a:p>
          <a:p>
            <a:pPr>
              <a:buClr>
                <a:srgbClr val="0D4C92"/>
              </a:buClr>
            </a:pPr>
            <a:endParaRPr lang="es-ES" sz="3600" dirty="0">
              <a:solidFill>
                <a:srgbClr val="0A396D"/>
              </a:solidFill>
              <a:latin typeface="Gill Sans MT" pitchFamily="34" charset="0"/>
            </a:endParaRPr>
          </a:p>
        </p:txBody>
      </p:sp>
      <p:pic>
        <p:nvPicPr>
          <p:cNvPr id="7" name="Picture 2" descr="Centro servizi, assistenza, studi e formazione per l'ammodernamento delle P.A.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6399" y="287785"/>
            <a:ext cx="1974354" cy="6095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625025" y="4536256"/>
            <a:ext cx="1185086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latin typeface="Franklin Gothic Demi Cond" panose="020B0706030402020204" pitchFamily="34" charset="0"/>
              </a:rPr>
              <a:t>The model is </a:t>
            </a:r>
            <a:r>
              <a:rPr lang="en-GB" dirty="0" smtClean="0">
                <a:solidFill>
                  <a:srgbClr val="FF0000"/>
                </a:solidFill>
                <a:latin typeface="Franklin Gothic Demi Cond" panose="020B0706030402020204" pitchFamily="34" charset="0"/>
              </a:rPr>
              <a:t>simple</a:t>
            </a:r>
            <a:r>
              <a:rPr lang="en-GB" dirty="0" smtClean="0">
                <a:latin typeface="Franklin Gothic Demi Cond" panose="020B0706030402020204" pitchFamily="34" charset="0"/>
              </a:rPr>
              <a:t> (few criteria)</a:t>
            </a:r>
          </a:p>
          <a:p>
            <a:r>
              <a:rPr lang="en-GB" dirty="0" smtClean="0">
                <a:latin typeface="Franklin Gothic Demi Cond" panose="020B0706030402020204" pitchFamily="34" charset="0"/>
              </a:rPr>
              <a:t>The model is </a:t>
            </a:r>
            <a:r>
              <a:rPr lang="en-GB" dirty="0" smtClean="0">
                <a:solidFill>
                  <a:srgbClr val="FF0000"/>
                </a:solidFill>
                <a:latin typeface="Franklin Gothic Demi Cond" panose="020B0706030402020204" pitchFamily="34" charset="0"/>
              </a:rPr>
              <a:t>pertinent</a:t>
            </a:r>
            <a:r>
              <a:rPr lang="en-GB" dirty="0" smtClean="0">
                <a:latin typeface="Franklin Gothic Demi Cond" panose="020B0706030402020204" pitchFamily="34" charset="0"/>
              </a:rPr>
              <a:t> (in line with rules governing reg. dev.)</a:t>
            </a:r>
          </a:p>
          <a:p>
            <a:r>
              <a:rPr lang="en-GB" dirty="0" smtClean="0">
                <a:latin typeface="Franklin Gothic Demi Cond" panose="020B0706030402020204" pitchFamily="34" charset="0"/>
              </a:rPr>
              <a:t>The model is </a:t>
            </a:r>
            <a:r>
              <a:rPr lang="en-GB" dirty="0" smtClean="0">
                <a:solidFill>
                  <a:srgbClr val="FF0000"/>
                </a:solidFill>
                <a:latin typeface="Franklin Gothic Demi Cond" panose="020B0706030402020204" pitchFamily="34" charset="0"/>
              </a:rPr>
              <a:t>flexible </a:t>
            </a:r>
            <a:r>
              <a:rPr lang="en-GB" dirty="0" smtClean="0">
                <a:latin typeface="Franklin Gothic Demi Cond" panose="020B0706030402020204" pitchFamily="34" charset="0"/>
              </a:rPr>
              <a:t>(can work on different set of data)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276399" y="6840512"/>
            <a:ext cx="12487522" cy="2554545"/>
          </a:xfrm>
          <a:prstGeom prst="rect">
            <a:avLst/>
          </a:prstGeom>
          <a:solidFill>
            <a:srgbClr val="0A396D"/>
          </a:solidFill>
        </p:spPr>
        <p:txBody>
          <a:bodyPr wrap="square" rtlCol="0">
            <a:spAutoFit/>
          </a:bodyPr>
          <a:lstStyle/>
          <a:p>
            <a:r>
              <a:rPr lang="en-GB" dirty="0" smtClean="0">
                <a:solidFill>
                  <a:schemeClr val="bg1">
                    <a:lumMod val="95000"/>
                  </a:schemeClr>
                </a:solidFill>
                <a:latin typeface="Franklin Gothic Demi Cond" panose="020B0706030402020204" pitchFamily="34" charset="0"/>
              </a:rPr>
              <a:t>The </a:t>
            </a:r>
            <a:r>
              <a:rPr lang="en-GB" dirty="0" smtClean="0">
                <a:solidFill>
                  <a:schemeClr val="bg1">
                    <a:lumMod val="95000"/>
                  </a:schemeClr>
                </a:solidFill>
                <a:latin typeface="Franklin Gothic Demi Cond" panose="020B0706030402020204" pitchFamily="34" charset="0"/>
              </a:rPr>
              <a:t>flexibility of </a:t>
            </a:r>
            <a:r>
              <a:rPr lang="en-GB" dirty="0" smtClean="0">
                <a:solidFill>
                  <a:schemeClr val="bg1">
                    <a:lumMod val="95000"/>
                  </a:schemeClr>
                </a:solidFill>
                <a:latin typeface="Franklin Gothic Demi Cond" panose="020B0706030402020204" pitchFamily="34" charset="0"/>
              </a:rPr>
              <a:t>the model might turn a monitoring tool (such as a project database) into an instrument for policy planning</a:t>
            </a:r>
          </a:p>
          <a:p>
            <a:r>
              <a:rPr lang="en-GB" dirty="0" smtClean="0">
                <a:solidFill>
                  <a:schemeClr val="bg1">
                    <a:lumMod val="95000"/>
                  </a:schemeClr>
                </a:solidFill>
                <a:latin typeface="Franklin Gothic Demi Cond" panose="020B0706030402020204" pitchFamily="34" charset="0"/>
              </a:rPr>
              <a:t>The model however is </a:t>
            </a:r>
            <a:r>
              <a:rPr lang="en-GB" dirty="0" smtClean="0">
                <a:solidFill>
                  <a:srgbClr val="FFFF00"/>
                </a:solidFill>
                <a:latin typeface="Franklin Gothic Demi Cond" panose="020B0706030402020204" pitchFamily="34" charset="0"/>
              </a:rPr>
              <a:t>not versatile</a:t>
            </a:r>
            <a:r>
              <a:rPr lang="en-GB" dirty="0" smtClean="0">
                <a:solidFill>
                  <a:schemeClr val="bg1">
                    <a:lumMod val="95000"/>
                  </a:schemeClr>
                </a:solidFill>
                <a:latin typeface="Franklin Gothic Demi Cond" panose="020B0706030402020204" pitchFamily="34" charset="0"/>
              </a:rPr>
              <a:t>, hence it has to be applied for the purposes of reg. dev. (not </a:t>
            </a:r>
            <a:r>
              <a:rPr lang="en-GB" dirty="0">
                <a:solidFill>
                  <a:schemeClr val="bg1">
                    <a:lumMod val="95000"/>
                  </a:schemeClr>
                </a:solidFill>
                <a:latin typeface="Franklin Gothic Demi Cond" panose="020B0706030402020204" pitchFamily="34" charset="0"/>
              </a:rPr>
              <a:t>for </a:t>
            </a:r>
            <a:r>
              <a:rPr lang="en-GB" dirty="0" smtClean="0">
                <a:solidFill>
                  <a:schemeClr val="bg1">
                    <a:lumMod val="95000"/>
                  </a:schemeClr>
                </a:solidFill>
                <a:latin typeface="Franklin Gothic Demi Cond" panose="020B0706030402020204" pitchFamily="34" charset="0"/>
              </a:rPr>
              <a:t>sectorial) planning</a:t>
            </a:r>
            <a:endParaRPr lang="en-GB" dirty="0">
              <a:solidFill>
                <a:schemeClr val="bg1">
                  <a:lumMod val="95000"/>
                </a:schemeClr>
              </a:solidFill>
              <a:latin typeface="Franklin Gothic Demi Cond" panose="020B0706030402020204" pitchFamily="34" charset="0"/>
            </a:endParaRPr>
          </a:p>
        </p:txBody>
      </p:sp>
      <p:sp>
        <p:nvSpPr>
          <p:cNvPr id="13" name="6 CuadroTexto"/>
          <p:cNvSpPr txBox="1"/>
          <p:nvPr/>
        </p:nvSpPr>
        <p:spPr>
          <a:xfrm>
            <a:off x="7435329" y="3021186"/>
            <a:ext cx="4680519" cy="1464231"/>
          </a:xfrm>
          <a:prstGeom prst="roundRect">
            <a:avLst/>
          </a:prstGeom>
          <a:solidFill>
            <a:srgbClr val="0D4C92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rgbClr r="0" g="0" b="0"/>
          </a:lnRef>
          <a:fillRef idx="1003">
            <a:schemeClr val="lt2"/>
          </a:fillRef>
          <a:effectRef idx="0">
            <a:scrgbClr r="0" g="0" b="0"/>
          </a:effectRef>
          <a:fontRef idx="major"/>
        </p:style>
        <p:txBody>
          <a:bodyPr wrap="square" rtlCol="0">
            <a:spAutoFit/>
          </a:bodyPr>
          <a:lstStyle/>
          <a:p>
            <a:pPr algn="ctr"/>
            <a:r>
              <a:rPr lang="es-ES" dirty="0" err="1" smtClean="0">
                <a:solidFill>
                  <a:srgbClr val="FFFF00"/>
                </a:solidFill>
                <a:latin typeface="Franklin Gothic Demi Cond" panose="020B0706030402020204" pitchFamily="34" charset="0"/>
              </a:rPr>
              <a:t>The</a:t>
            </a:r>
            <a:r>
              <a:rPr lang="es-ES" dirty="0" smtClean="0">
                <a:solidFill>
                  <a:srgbClr val="FFFF00"/>
                </a:solidFill>
                <a:latin typeface="Franklin Gothic Demi Cond" panose="020B0706030402020204" pitchFamily="34" charset="0"/>
              </a:rPr>
              <a:t> </a:t>
            </a:r>
            <a:r>
              <a:rPr lang="es-ES" dirty="0" err="1" smtClean="0">
                <a:solidFill>
                  <a:srgbClr val="FFFF00"/>
                </a:solidFill>
                <a:latin typeface="Franklin Gothic Demi Cond" panose="020B0706030402020204" pitchFamily="34" charset="0"/>
              </a:rPr>
              <a:t>lesson</a:t>
            </a:r>
            <a:r>
              <a:rPr lang="es-ES" dirty="0" smtClean="0">
                <a:solidFill>
                  <a:srgbClr val="FFFF00"/>
                </a:solidFill>
                <a:latin typeface="Franklin Gothic Demi Cond" panose="020B0706030402020204" pitchFamily="34" charset="0"/>
              </a:rPr>
              <a:t> </a:t>
            </a:r>
            <a:r>
              <a:rPr lang="es-ES" dirty="0" err="1" smtClean="0">
                <a:solidFill>
                  <a:srgbClr val="FFFF00"/>
                </a:solidFill>
                <a:latin typeface="Franklin Gothic Demi Cond" panose="020B0706030402020204" pitchFamily="34" charset="0"/>
              </a:rPr>
              <a:t>learned</a:t>
            </a:r>
            <a:r>
              <a:rPr lang="es-ES" dirty="0" smtClean="0">
                <a:solidFill>
                  <a:srgbClr val="FFFF00"/>
                </a:solidFill>
                <a:latin typeface="Franklin Gothic Demi Cond" panose="020B0706030402020204" pitchFamily="34" charset="0"/>
              </a:rPr>
              <a:t/>
            </a:r>
            <a:br>
              <a:rPr lang="es-ES" dirty="0" smtClean="0">
                <a:solidFill>
                  <a:srgbClr val="FFFF00"/>
                </a:solidFill>
                <a:latin typeface="Franklin Gothic Demi Cond" panose="020B0706030402020204" pitchFamily="34" charset="0"/>
              </a:rPr>
            </a:br>
            <a:r>
              <a:rPr lang="es-ES" dirty="0" err="1" smtClean="0">
                <a:solidFill>
                  <a:srgbClr val="FFFF00"/>
                </a:solidFill>
                <a:latin typeface="Franklin Gothic Demi Cond" panose="020B0706030402020204" pitchFamily="34" charset="0"/>
              </a:rPr>
              <a:t>by</a:t>
            </a:r>
            <a:r>
              <a:rPr lang="es-ES" dirty="0" smtClean="0">
                <a:solidFill>
                  <a:srgbClr val="FFFF00"/>
                </a:solidFill>
                <a:latin typeface="Franklin Gothic Demi Cond" panose="020B0706030402020204" pitchFamily="34" charset="0"/>
              </a:rPr>
              <a:t> </a:t>
            </a:r>
            <a:r>
              <a:rPr lang="es-ES" dirty="0" err="1" smtClean="0">
                <a:solidFill>
                  <a:srgbClr val="FFFF00"/>
                </a:solidFill>
                <a:latin typeface="Franklin Gothic Demi Cond" panose="020B0706030402020204" pitchFamily="34" charset="0"/>
              </a:rPr>
              <a:t>testing</a:t>
            </a:r>
            <a:r>
              <a:rPr lang="es-ES" dirty="0" smtClean="0">
                <a:solidFill>
                  <a:srgbClr val="FFFF00"/>
                </a:solidFill>
                <a:latin typeface="Franklin Gothic Demi Cond" panose="020B0706030402020204" pitchFamily="34" charset="0"/>
              </a:rPr>
              <a:t> </a:t>
            </a:r>
            <a:r>
              <a:rPr lang="es-ES" dirty="0" err="1" smtClean="0">
                <a:solidFill>
                  <a:srgbClr val="FFFF00"/>
                </a:solidFill>
                <a:latin typeface="Franklin Gothic Demi Cond" panose="020B0706030402020204" pitchFamily="34" charset="0"/>
              </a:rPr>
              <a:t>the</a:t>
            </a:r>
            <a:r>
              <a:rPr lang="es-ES" dirty="0" smtClean="0">
                <a:solidFill>
                  <a:srgbClr val="FFFF00"/>
                </a:solidFill>
                <a:latin typeface="Franklin Gothic Demi Cond" panose="020B0706030402020204" pitchFamily="34" charset="0"/>
              </a:rPr>
              <a:t> </a:t>
            </a:r>
            <a:r>
              <a:rPr lang="es-ES" dirty="0" err="1" smtClean="0">
                <a:solidFill>
                  <a:srgbClr val="FFFF00"/>
                </a:solidFill>
                <a:latin typeface="Franklin Gothic Demi Cond" panose="020B0706030402020204" pitchFamily="34" charset="0"/>
              </a:rPr>
              <a:t>model</a:t>
            </a:r>
            <a:endParaRPr lang="es-ES" sz="2400" dirty="0">
              <a:solidFill>
                <a:schemeClr val="bg1">
                  <a:lumMod val="95000"/>
                </a:schemeClr>
              </a:solidFill>
              <a:latin typeface="Franklin Gothic Demi Cond" panose="020B07060304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2962654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607938" y="1863623"/>
            <a:ext cx="11048365" cy="866979"/>
          </a:xfrm>
        </p:spPr>
        <p:txBody>
          <a:bodyPr/>
          <a:lstStyle/>
          <a:p>
            <a:r>
              <a:rPr lang="it-IT" dirty="0" smtClean="0">
                <a:latin typeface="Franklin Gothic Demi Cond" panose="020B0706030402020204" pitchFamily="34" charset="0"/>
              </a:rPr>
              <a:t>SELECCIÓn </a:t>
            </a:r>
            <a:r>
              <a:rPr lang="it-IT" dirty="0">
                <a:latin typeface="Franklin Gothic Demi Cond" panose="020B0706030402020204" pitchFamily="34" charset="0"/>
              </a:rPr>
              <a:t>y </a:t>
            </a:r>
            <a:r>
              <a:rPr lang="it-IT" dirty="0" smtClean="0">
                <a:latin typeface="Franklin Gothic Demi Cond" panose="020B0706030402020204" pitchFamily="34" charset="0"/>
              </a:rPr>
              <a:t>priorizaciÓn de proyectos</a:t>
            </a:r>
            <a:endParaRPr lang="es-ES" dirty="0">
              <a:latin typeface="Franklin Gothic Demi Cond" panose="020B0706030402020204" pitchFamily="34" charset="0"/>
            </a:endParaRPr>
          </a:p>
        </p:txBody>
      </p:sp>
      <p:sp>
        <p:nvSpPr>
          <p:cNvPr id="53250" name="3 Marcador de número de diapositiva"/>
          <p:cNvSpPr>
            <a:spLocks noGrp="1"/>
          </p:cNvSpPr>
          <p:nvPr>
            <p:ph type="sldNum" sz="quarter" idx="10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4000">
                <a:solidFill>
                  <a:srgbClr val="000000"/>
                </a:solidFill>
                <a:latin typeface="Gill Sans" charset="0"/>
                <a:ea typeface="メイリオ ボールド イタリック" charset="0"/>
                <a:cs typeface="メイリオ ボールド イタリック" charset="0"/>
                <a:sym typeface="Gill Sans" charset="0"/>
              </a:defRPr>
            </a:lvl1pPr>
            <a:lvl2pPr marL="37931725" indent="-37474525" eaLnBrk="0" hangingPunct="0">
              <a:defRPr sz="4000">
                <a:solidFill>
                  <a:srgbClr val="000000"/>
                </a:solidFill>
                <a:latin typeface="Gill Sans" charset="0"/>
                <a:ea typeface="メイリオ ボールド イタリック" charset="0"/>
                <a:cs typeface="メイリオ ボールド イタリック" charset="0"/>
                <a:sym typeface="Gill Sans" charset="0"/>
              </a:defRPr>
            </a:lvl2pPr>
            <a:lvl3pPr eaLnBrk="0" hangingPunct="0">
              <a:defRPr sz="4000">
                <a:solidFill>
                  <a:srgbClr val="000000"/>
                </a:solidFill>
                <a:latin typeface="Gill Sans" charset="0"/>
                <a:ea typeface="メイリオ ボールド イタリック" charset="0"/>
                <a:cs typeface="メイリオ ボールド イタリック" charset="0"/>
                <a:sym typeface="Gill Sans" charset="0"/>
              </a:defRPr>
            </a:lvl3pPr>
            <a:lvl4pPr eaLnBrk="0" hangingPunct="0">
              <a:defRPr sz="4000">
                <a:solidFill>
                  <a:srgbClr val="000000"/>
                </a:solidFill>
                <a:latin typeface="Gill Sans" charset="0"/>
                <a:ea typeface="メイリオ ボールド イタリック" charset="0"/>
                <a:cs typeface="メイリオ ボールド イタリック" charset="0"/>
                <a:sym typeface="Gill Sans" charset="0"/>
              </a:defRPr>
            </a:lvl4pPr>
            <a:lvl5pPr eaLnBrk="0" hangingPunct="0">
              <a:defRPr sz="4000">
                <a:solidFill>
                  <a:srgbClr val="000000"/>
                </a:solidFill>
                <a:latin typeface="Gill Sans" charset="0"/>
                <a:ea typeface="メイリオ ボールド イタリック" charset="0"/>
                <a:cs typeface="メイリオ ボールド イタリック" charset="0"/>
                <a:sym typeface="Gill Sans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rgbClr val="000000"/>
                </a:solidFill>
                <a:latin typeface="Gill Sans" charset="0"/>
                <a:ea typeface="メイリオ ボールド イタリック" charset="0"/>
                <a:cs typeface="メイリオ ボールド イタリック" charset="0"/>
                <a:sym typeface="Gill Sans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rgbClr val="000000"/>
                </a:solidFill>
                <a:latin typeface="Gill Sans" charset="0"/>
                <a:ea typeface="メイリオ ボールド イタリック" charset="0"/>
                <a:cs typeface="メイリオ ボールド イタリック" charset="0"/>
                <a:sym typeface="Gill Sans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rgbClr val="000000"/>
                </a:solidFill>
                <a:latin typeface="Gill Sans" charset="0"/>
                <a:ea typeface="メイリオ ボールド イタリック" charset="0"/>
                <a:cs typeface="メイリオ ボールド イタリック" charset="0"/>
                <a:sym typeface="Gill Sans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rgbClr val="000000"/>
                </a:solidFill>
                <a:latin typeface="Gill Sans" charset="0"/>
                <a:ea typeface="メイリオ ボールド イタリック" charset="0"/>
                <a:cs typeface="メイリオ ボールド イタリック" charset="0"/>
                <a:sym typeface="Gill Sans" charset="0"/>
              </a:defRPr>
            </a:lvl9pPr>
          </a:lstStyle>
          <a:p>
            <a:pPr eaLnBrk="1" hangingPunct="1"/>
            <a:fld id="{1F7D00AD-41BF-466B-AA4E-44C0DEFD3529}" type="slidenum">
              <a:rPr lang="en-US" sz="1800">
                <a:solidFill>
                  <a:srgbClr val="FFFFFF"/>
                </a:solidFill>
                <a:ea typeface="Gill Sans" charset="0"/>
                <a:cs typeface="Gill Sans" charset="0"/>
              </a:rPr>
              <a:pPr eaLnBrk="1" hangingPunct="1"/>
              <a:t>4</a:t>
            </a:fld>
            <a:endParaRPr lang="en-US" sz="1800">
              <a:solidFill>
                <a:srgbClr val="FFFFFF"/>
              </a:solidFill>
              <a:ea typeface="Gill Sans" charset="0"/>
              <a:cs typeface="Gill Sans" charset="0"/>
            </a:endParaRPr>
          </a:p>
        </p:txBody>
      </p:sp>
      <p:sp>
        <p:nvSpPr>
          <p:cNvPr id="53253" name="Rectangle 4"/>
          <p:cNvSpPr>
            <a:spLocks noChangeArrowheads="1"/>
          </p:cNvSpPr>
          <p:nvPr/>
        </p:nvSpPr>
        <p:spPr bwMode="auto">
          <a:xfrm>
            <a:off x="631825" y="2297113"/>
            <a:ext cx="11658600" cy="5632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marL="571500" indent="-571500"/>
            <a:endParaRPr lang="en-US" sz="2400">
              <a:solidFill>
                <a:srgbClr val="0A396D"/>
              </a:solidFill>
            </a:endParaRPr>
          </a:p>
          <a:p>
            <a:pPr marL="571500" indent="-571500"/>
            <a:endParaRPr lang="en-US" sz="2400">
              <a:solidFill>
                <a:srgbClr val="0A396D"/>
              </a:solidFill>
            </a:endParaRPr>
          </a:p>
          <a:p>
            <a:pPr marL="571500" indent="-571500"/>
            <a:endParaRPr lang="en-US" sz="2400">
              <a:solidFill>
                <a:srgbClr val="0A396D"/>
              </a:solidFill>
            </a:endParaRPr>
          </a:p>
          <a:p>
            <a:pPr marL="571500" indent="-571500"/>
            <a:endParaRPr lang="en-US" sz="2400">
              <a:solidFill>
                <a:srgbClr val="0A396D"/>
              </a:solidFill>
            </a:endParaRPr>
          </a:p>
          <a:p>
            <a:pPr marL="571500" indent="-571500"/>
            <a:endParaRPr lang="en-US" sz="2400">
              <a:solidFill>
                <a:srgbClr val="0A396D"/>
              </a:solidFill>
            </a:endParaRPr>
          </a:p>
          <a:p>
            <a:pPr marL="571500" indent="-571500"/>
            <a:endParaRPr lang="en-US" sz="2400">
              <a:solidFill>
                <a:srgbClr val="0A396D"/>
              </a:solidFill>
            </a:endParaRPr>
          </a:p>
          <a:p>
            <a:pPr marL="571500" indent="-571500"/>
            <a:endParaRPr lang="en-US" sz="2400">
              <a:solidFill>
                <a:srgbClr val="0A396D"/>
              </a:solidFill>
            </a:endParaRPr>
          </a:p>
          <a:p>
            <a:pPr marL="571500" indent="-571500"/>
            <a:endParaRPr lang="en-US" sz="2400">
              <a:solidFill>
                <a:srgbClr val="0A396D"/>
              </a:solidFill>
            </a:endParaRPr>
          </a:p>
          <a:p>
            <a:pPr marL="571500" indent="-571500"/>
            <a:endParaRPr lang="en-US" sz="2400">
              <a:solidFill>
                <a:srgbClr val="0A396D"/>
              </a:solidFill>
            </a:endParaRPr>
          </a:p>
          <a:p>
            <a:pPr marL="571500" indent="-571500"/>
            <a:endParaRPr lang="en-US" sz="2400">
              <a:solidFill>
                <a:srgbClr val="0A396D"/>
              </a:solidFill>
            </a:endParaRPr>
          </a:p>
          <a:p>
            <a:pPr marL="571500" indent="-571500"/>
            <a:endParaRPr lang="en-US" sz="2400">
              <a:solidFill>
                <a:srgbClr val="0A396D"/>
              </a:solidFill>
            </a:endParaRPr>
          </a:p>
          <a:p>
            <a:pPr marL="571500" indent="-571500"/>
            <a:endParaRPr lang="en-US" sz="2400">
              <a:solidFill>
                <a:srgbClr val="0A396D"/>
              </a:solidFill>
            </a:endParaRPr>
          </a:p>
          <a:p>
            <a:pPr marL="571500" indent="-571500"/>
            <a:endParaRPr lang="en-US" sz="2400">
              <a:solidFill>
                <a:srgbClr val="0A396D"/>
              </a:solidFill>
            </a:endParaRPr>
          </a:p>
          <a:p>
            <a:pPr marL="571500" indent="-571500"/>
            <a:endParaRPr lang="en-US" sz="2400">
              <a:solidFill>
                <a:srgbClr val="0A396D"/>
              </a:solidFill>
            </a:endParaRPr>
          </a:p>
          <a:p>
            <a:pPr marL="571500" indent="-571500"/>
            <a:endParaRPr lang="en-US" sz="2400">
              <a:solidFill>
                <a:srgbClr val="0A396D"/>
              </a:solidFill>
            </a:endParaRPr>
          </a:p>
          <a:p>
            <a:pPr marL="571500" indent="-571500"/>
            <a:endParaRPr lang="en-US" sz="2400">
              <a:solidFill>
                <a:srgbClr val="0A396D"/>
              </a:solidFill>
            </a:endParaRPr>
          </a:p>
        </p:txBody>
      </p:sp>
      <p:sp>
        <p:nvSpPr>
          <p:cNvPr id="53254" name="Rectangle 6"/>
          <p:cNvSpPr>
            <a:spLocks noChangeArrowheads="1"/>
          </p:cNvSpPr>
          <p:nvPr/>
        </p:nvSpPr>
        <p:spPr bwMode="auto">
          <a:xfrm>
            <a:off x="625025" y="1943968"/>
            <a:ext cx="11277600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marL="342900" indent="-342900"/>
            <a:endParaRPr lang="es-ES" sz="2800" dirty="0">
              <a:solidFill>
                <a:srgbClr val="0A396D"/>
              </a:solidFill>
              <a:latin typeface="Gill Sans MT" pitchFamily="34" charset="0"/>
              <a:sym typeface="Gill Sans MT" pitchFamily="34" charset="0"/>
            </a:endParaRPr>
          </a:p>
          <a:p>
            <a:pPr>
              <a:buClr>
                <a:srgbClr val="0D4C92"/>
              </a:buClr>
            </a:pPr>
            <a:endParaRPr lang="es-ES" sz="3600" dirty="0">
              <a:solidFill>
                <a:srgbClr val="0A396D"/>
              </a:solidFill>
              <a:latin typeface="Gill Sans MT" pitchFamily="34" charset="0"/>
            </a:endParaRPr>
          </a:p>
        </p:txBody>
      </p:sp>
      <p:pic>
        <p:nvPicPr>
          <p:cNvPr id="7" name="Picture 2" descr="Centro servizi, assistenza, studi e formazione per l'ammodernamento delle P.A.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6399" y="287785"/>
            <a:ext cx="1974354" cy="6095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162521" y="5045536"/>
            <a:ext cx="1267340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 smtClean="0">
                <a:latin typeface="Franklin Gothic Demi Cond" panose="020B0706030402020204" pitchFamily="34" charset="0"/>
              </a:rPr>
              <a:t>A model is not a methodology, it’s a tool</a:t>
            </a:r>
          </a:p>
          <a:p>
            <a:r>
              <a:rPr lang="en-GB" sz="3600" dirty="0" smtClean="0">
                <a:latin typeface="Franklin Gothic Demi Cond" panose="020B0706030402020204" pitchFamily="34" charset="0"/>
              </a:rPr>
              <a:t>A methodology is not so much about tools, it’s more about processes</a:t>
            </a:r>
          </a:p>
          <a:p>
            <a:r>
              <a:rPr lang="en-GB" sz="3600" dirty="0" smtClean="0">
                <a:latin typeface="Franklin Gothic Demi Cond" panose="020B0706030402020204" pitchFamily="34" charset="0"/>
              </a:rPr>
              <a:t>Processes involve many institutions at </a:t>
            </a:r>
            <a:r>
              <a:rPr lang="en-GB" sz="3600" dirty="0">
                <a:latin typeface="Franklin Gothic Demi Cond" panose="020B0706030402020204" pitchFamily="34" charset="0"/>
              </a:rPr>
              <a:t>various </a:t>
            </a:r>
            <a:r>
              <a:rPr lang="en-GB" sz="3600" dirty="0" smtClean="0">
                <a:latin typeface="Franklin Gothic Demi Cond" panose="020B0706030402020204" pitchFamily="34" charset="0"/>
              </a:rPr>
              <a:t>levels at </a:t>
            </a:r>
            <a:r>
              <a:rPr lang="en-GB" sz="3600" dirty="0">
                <a:latin typeface="Franklin Gothic Demi Cond" panose="020B0706030402020204" pitchFamily="34" charset="0"/>
              </a:rPr>
              <a:t>different </a:t>
            </a:r>
            <a:r>
              <a:rPr lang="en-GB" sz="3600" dirty="0" smtClean="0">
                <a:latin typeface="Franklin Gothic Demi Cond" panose="020B0706030402020204" pitchFamily="34" charset="0"/>
              </a:rPr>
              <a:t>stages</a:t>
            </a:r>
            <a:endParaRPr lang="en-GB" sz="3600" dirty="0">
              <a:latin typeface="Franklin Gothic Demi Cond" panose="020B0706030402020204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25025" y="7205776"/>
            <a:ext cx="11850864" cy="1938992"/>
          </a:xfrm>
          <a:prstGeom prst="rect">
            <a:avLst/>
          </a:prstGeom>
          <a:solidFill>
            <a:srgbClr val="0A396D"/>
          </a:solidFill>
        </p:spPr>
        <p:txBody>
          <a:bodyPr wrap="square" rtlCol="0">
            <a:spAutoFit/>
          </a:bodyPr>
          <a:lstStyle/>
          <a:p>
            <a:r>
              <a:rPr lang="en-GB" dirty="0" smtClean="0">
                <a:solidFill>
                  <a:schemeClr val="bg1">
                    <a:lumMod val="95000"/>
                  </a:schemeClr>
                </a:solidFill>
                <a:latin typeface="Franklin Gothic Demi Cond" panose="020B0706030402020204" pitchFamily="34" charset="0"/>
              </a:rPr>
              <a:t>When prioritising regional development projects, it is of fundamental importance to integrate various contributions from the many institutions and the different levels</a:t>
            </a:r>
            <a:endParaRPr lang="en-GB" dirty="0">
              <a:solidFill>
                <a:schemeClr val="bg1">
                  <a:lumMod val="95000"/>
                </a:schemeClr>
              </a:solidFill>
              <a:latin typeface="Franklin Gothic Demi Cond" panose="020B0706030402020204" pitchFamily="34" charset="0"/>
            </a:endParaRPr>
          </a:p>
        </p:txBody>
      </p:sp>
      <p:sp>
        <p:nvSpPr>
          <p:cNvPr id="13" name="6 CuadroTexto"/>
          <p:cNvSpPr txBox="1"/>
          <p:nvPr/>
        </p:nvSpPr>
        <p:spPr>
          <a:xfrm>
            <a:off x="7435329" y="3021186"/>
            <a:ext cx="4680519" cy="1464231"/>
          </a:xfrm>
          <a:prstGeom prst="roundRect">
            <a:avLst/>
          </a:prstGeom>
          <a:solidFill>
            <a:srgbClr val="0D4C92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rgbClr r="0" g="0" b="0"/>
          </a:lnRef>
          <a:fillRef idx="1003">
            <a:schemeClr val="lt2"/>
          </a:fillRef>
          <a:effectRef idx="0">
            <a:scrgbClr r="0" g="0" b="0"/>
          </a:effectRef>
          <a:fontRef idx="major"/>
        </p:style>
        <p:txBody>
          <a:bodyPr wrap="square" rtlCol="0">
            <a:spAutoFit/>
          </a:bodyPr>
          <a:lstStyle/>
          <a:p>
            <a:pPr algn="ctr"/>
            <a:r>
              <a:rPr lang="es-ES" dirty="0" err="1" smtClean="0">
                <a:solidFill>
                  <a:srgbClr val="FFFF00"/>
                </a:solidFill>
                <a:latin typeface="Franklin Gothic Demi Cond" panose="020B0706030402020204" pitchFamily="34" charset="0"/>
              </a:rPr>
              <a:t>Suggestions</a:t>
            </a:r>
            <a:r>
              <a:rPr lang="es-ES" dirty="0" smtClean="0">
                <a:solidFill>
                  <a:srgbClr val="FFFF00"/>
                </a:solidFill>
                <a:latin typeface="Franklin Gothic Demi Cond" panose="020B0706030402020204" pitchFamily="34" charset="0"/>
              </a:rPr>
              <a:t> </a:t>
            </a:r>
            <a:r>
              <a:rPr lang="es-ES" dirty="0" err="1" smtClean="0">
                <a:solidFill>
                  <a:srgbClr val="FFFF00"/>
                </a:solidFill>
                <a:latin typeface="Franklin Gothic Demi Cond" panose="020B0706030402020204" pitchFamily="34" charset="0"/>
              </a:rPr>
              <a:t>for</a:t>
            </a:r>
            <a:r>
              <a:rPr lang="es-ES" dirty="0" smtClean="0">
                <a:solidFill>
                  <a:srgbClr val="FFFF00"/>
                </a:solidFill>
                <a:latin typeface="Franklin Gothic Demi Cond" panose="020B0706030402020204" pitchFamily="34" charset="0"/>
              </a:rPr>
              <a:t> </a:t>
            </a:r>
            <a:r>
              <a:rPr lang="es-ES" dirty="0" err="1" smtClean="0">
                <a:solidFill>
                  <a:srgbClr val="FFFF00"/>
                </a:solidFill>
                <a:latin typeface="Franklin Gothic Demi Cond" panose="020B0706030402020204" pitchFamily="34" charset="0"/>
              </a:rPr>
              <a:t>the</a:t>
            </a:r>
            <a:r>
              <a:rPr lang="es-ES" dirty="0" smtClean="0">
                <a:solidFill>
                  <a:srgbClr val="FFFF00"/>
                </a:solidFill>
                <a:latin typeface="Franklin Gothic Demi Cond" panose="020B0706030402020204" pitchFamily="34" charset="0"/>
              </a:rPr>
              <a:t> </a:t>
            </a:r>
            <a:r>
              <a:rPr lang="es-ES" dirty="0" err="1" smtClean="0">
                <a:solidFill>
                  <a:srgbClr val="FFFF00"/>
                </a:solidFill>
                <a:latin typeface="Franklin Gothic Demi Cond" panose="020B0706030402020204" pitchFamily="34" charset="0"/>
              </a:rPr>
              <a:t>future</a:t>
            </a:r>
            <a:r>
              <a:rPr lang="es-ES" dirty="0" smtClean="0">
                <a:solidFill>
                  <a:srgbClr val="FFFF00"/>
                </a:solidFill>
                <a:latin typeface="Franklin Gothic Demi Cond" panose="020B0706030402020204" pitchFamily="34" charset="0"/>
              </a:rPr>
              <a:t> </a:t>
            </a:r>
            <a:r>
              <a:rPr lang="es-ES" dirty="0" err="1" smtClean="0">
                <a:solidFill>
                  <a:srgbClr val="FFFF00"/>
                </a:solidFill>
                <a:latin typeface="Franklin Gothic Demi Cond" panose="020B0706030402020204" pitchFamily="34" charset="0"/>
              </a:rPr>
              <a:t>steps</a:t>
            </a:r>
            <a:endParaRPr lang="es-ES" sz="2400" dirty="0">
              <a:solidFill>
                <a:schemeClr val="bg1">
                  <a:lumMod val="95000"/>
                </a:schemeClr>
              </a:solidFill>
              <a:latin typeface="Franklin Gothic Demi Cond" panose="020B07060304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346763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theme/theme1.xml><?xml version="1.0" encoding="utf-8"?>
<a:theme xmlns:a="http://schemas.openxmlformats.org/drawingml/2006/main" name="Portad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D4C92"/>
      </a:accent1>
      <a:accent2>
        <a:srgbClr val="333399"/>
      </a:accent2>
      <a:accent3>
        <a:srgbClr val="FFFFFF"/>
      </a:accent3>
      <a:accent4>
        <a:srgbClr val="000000"/>
      </a:accent4>
      <a:accent5>
        <a:srgbClr val="AAB2C7"/>
      </a:accent5>
      <a:accent6>
        <a:srgbClr val="2D2D8A"/>
      </a:accent6>
      <a:hlink>
        <a:srgbClr val="009999"/>
      </a:hlink>
      <a:folHlink>
        <a:srgbClr val="99CC00"/>
      </a:folHlink>
    </a:clrScheme>
    <a:fontScheme name="Portada">
      <a:majorFont>
        <a:latin typeface="Gill Sans MT"/>
        <a:ea typeface="メイリオ ボールド イタリック"/>
        <a:cs typeface="メイリオ ボールド イタリック"/>
      </a:majorFont>
      <a:minorFont>
        <a:latin typeface="Gill Sans"/>
        <a:ea typeface="メイリオ ボールド イタリック"/>
        <a:cs typeface="メイリオ ボールド イタリック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0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メイリオ ボールド イタリック" charset="0"/>
            <a:cs typeface="メイリオ ボールド イタリック" charset="0"/>
            <a:sym typeface="Gill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0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メイリオ ボールド イタリック" charset="0"/>
            <a:cs typeface="メイリオ ボールド イタリック" charset="0"/>
            <a:sym typeface="Gill Sans" charset="0"/>
          </a:defRPr>
        </a:defPPr>
      </a:lstStyle>
    </a:lnDef>
  </a:objectDefaults>
  <a:extraClrSchemeLst>
    <a:extraClrScheme>
      <a:clrScheme name="Portada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Diapo indic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Diapo indice">
      <a:majorFont>
        <a:latin typeface="Gill Sans"/>
        <a:ea typeface="メイリオ ボールド イタリック"/>
        <a:cs typeface="メイリオ ボールド イタリック"/>
      </a:majorFont>
      <a:minorFont>
        <a:latin typeface="Gill Sans MT"/>
        <a:ea typeface="メイリオ ボールド イタリック"/>
        <a:cs typeface="メイリオ ボールド イタリック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0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メイリオ ボールド イタリック" charset="0"/>
            <a:cs typeface="メイリオ ボールド イタリック" charset="0"/>
            <a:sym typeface="Gill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0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メイリオ ボールド イタリック" charset="0"/>
            <a:cs typeface="メイリオ ボールド イタリック" charset="0"/>
            <a:sym typeface="Gill Sans" charset="0"/>
          </a:defRPr>
        </a:defPPr>
      </a:lstStyle>
    </a:lnDef>
  </a:objectDefaults>
  <a:extraClrSchemeLst>
    <a:extraClrScheme>
      <a:clrScheme name="Diapo ind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10152</TotalTime>
  <Pages>0</Pages>
  <Words>227</Words>
  <Characters>0</Characters>
  <Application>Microsoft Office PowerPoint</Application>
  <PresentationFormat>Custom</PresentationFormat>
  <Lines>0</Lines>
  <Paragraphs>75</Paragraphs>
  <Slides>4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4</vt:i4>
      </vt:variant>
    </vt:vector>
  </HeadingPairs>
  <TitlesOfParts>
    <vt:vector size="6" baseType="lpstr">
      <vt:lpstr>Portada</vt:lpstr>
      <vt:lpstr>Diapo indice</vt:lpstr>
      <vt:lpstr>Área temática Descentralización Acción Desarrollo Regional  El Programa EUROsociAL Ciudad de México 30 de abril 2015  Ruggero Tabossi </vt:lpstr>
      <vt:lpstr>El programa EUROsocial en méxico</vt:lpstr>
      <vt:lpstr>SELECCIÓn y priorizaciÓn de proyectos</vt:lpstr>
      <vt:lpstr>SELECCIÓn y priorizaciÓn de proyectos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Titulo de la presentación -Subtítulo de la presentación-</dc:title>
  <dc:creator>Iván</dc:creator>
  <cp:lastModifiedBy>Ruggero Tabossi</cp:lastModifiedBy>
  <cp:revision>431</cp:revision>
  <cp:lastPrinted>2012-03-05T13:08:24Z</cp:lastPrinted>
  <dcterms:created xsi:type="dcterms:W3CDTF">2012-12-13T19:25:35Z</dcterms:created>
  <dcterms:modified xsi:type="dcterms:W3CDTF">2015-05-14T22:06:53Z</dcterms:modified>
</cp:coreProperties>
</file>